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8" r:id="rId2"/>
    <p:sldId id="306" r:id="rId3"/>
    <p:sldId id="285" r:id="rId4"/>
    <p:sldId id="260" r:id="rId5"/>
    <p:sldId id="300" r:id="rId6"/>
    <p:sldId id="287" r:id="rId7"/>
    <p:sldId id="297" r:id="rId8"/>
    <p:sldId id="298" r:id="rId9"/>
    <p:sldId id="299" r:id="rId10"/>
    <p:sldId id="291" r:id="rId11"/>
    <p:sldId id="307" r:id="rId12"/>
    <p:sldId id="308" r:id="rId13"/>
    <p:sldId id="294" r:id="rId14"/>
    <p:sldId id="289" r:id="rId15"/>
    <p:sldId id="267" r:id="rId16"/>
    <p:sldId id="309" r:id="rId17"/>
    <p:sldId id="268" r:id="rId18"/>
    <p:sldId id="282" r:id="rId19"/>
    <p:sldId id="269" r:id="rId20"/>
    <p:sldId id="310" r:id="rId21"/>
    <p:sldId id="311" r:id="rId22"/>
    <p:sldId id="312" r:id="rId23"/>
    <p:sldId id="296" r:id="rId24"/>
    <p:sldId id="283" r:id="rId25"/>
    <p:sldId id="280" r:id="rId26"/>
    <p:sldId id="313" r:id="rId27"/>
    <p:sldId id="314" r:id="rId28"/>
    <p:sldId id="315" r:id="rId29"/>
    <p:sldId id="316" r:id="rId30"/>
    <p:sldId id="318" r:id="rId31"/>
    <p:sldId id="319" r:id="rId32"/>
    <p:sldId id="320"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D49D"/>
    <a:srgbClr val="E6E6E6"/>
    <a:srgbClr val="FFFFFF"/>
    <a:srgbClr val="FEBF68"/>
    <a:srgbClr val="FBD29C"/>
    <a:srgbClr val="F9D09C"/>
    <a:srgbClr val="CCFFFF"/>
    <a:srgbClr val="A5DCE1"/>
    <a:srgbClr val="000000"/>
    <a:srgbClr val="5D2F5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3" d="100"/>
          <a:sy n="63"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diagrams/_rels/data2.xml.rels><?xml version="1.0" encoding="UTF-8" standalone="yes"?>
<Relationships xmlns="http://schemas.openxmlformats.org/package/2006/relationships"><Relationship Id="rId1" Type="http://schemas.openxmlformats.org/officeDocument/2006/relationships/image" Target="../media/image3.png"/></Relationships>
</file>

<file path=ppt/diagrams/_rels/data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s>
</file>

<file path=ppt/diagrams/_rels/data5.xml.rels><?xml version="1.0" encoding="UTF-8" standalone="yes"?>
<Relationships xmlns="http://schemas.openxmlformats.org/package/2006/relationships"><Relationship Id="rId1" Type="http://schemas.openxmlformats.org/officeDocument/2006/relationships/image" Target="../media/image21.png"/></Relationships>
</file>

<file path=ppt/diagrams/_rels/drawing2.xml.rels><?xml version="1.0" encoding="UTF-8" standalone="yes"?>
<Relationships xmlns="http://schemas.openxmlformats.org/package/2006/relationships"><Relationship Id="rId1" Type="http://schemas.openxmlformats.org/officeDocument/2006/relationships/image" Target="../media/image3.png"/></Relationships>
</file>

<file path=ppt/diagrams/_rels/drawing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s>
</file>

<file path=ppt/diagrams/_rels/drawing5.xml.rels><?xml version="1.0" encoding="UTF-8" standalone="yes"?>
<Relationships xmlns="http://schemas.openxmlformats.org/package/2006/relationships"><Relationship Id="rId1" Type="http://schemas.openxmlformats.org/officeDocument/2006/relationships/image" Target="../media/image2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7C0FA54-C872-43EC-80EA-25EF41A1EC09}" type="doc">
      <dgm:prSet loTypeId="urn:microsoft.com/office/officeart/2009/3/layout/SnapshotPictureList" loCatId="picture" qsTypeId="urn:microsoft.com/office/officeart/2005/8/quickstyle/simple1" qsCatId="simple" csTypeId="urn:microsoft.com/office/officeart/2005/8/colors/accent1_2" csCatId="accent1" phldr="1"/>
      <dgm:spPr/>
      <dgm:t>
        <a:bodyPr/>
        <a:lstStyle/>
        <a:p>
          <a:endParaRPr lang="en-US"/>
        </a:p>
      </dgm:t>
    </dgm:pt>
    <dgm:pt modelId="{C922EC97-ACC4-4F2C-9E6C-F79DAB46B87C}">
      <dgm:prSet phldrT="[Text]" custT="1"/>
      <dgm:spPr/>
      <dgm:t>
        <a:bodyPr/>
        <a:lstStyle/>
        <a:p>
          <a:pPr algn="ctr"/>
          <a:r>
            <a:rPr lang="en-US" sz="3000" b="1" dirty="0" err="1">
              <a:solidFill>
                <a:srgbClr val="00B050"/>
              </a:solidFill>
              <a:latin typeface="Courier New" panose="02070309020205020404" pitchFamily="49" charset="0"/>
              <a:ea typeface="Segoe UI Black" panose="020B0A02040204020203" pitchFamily="34" charset="0"/>
              <a:cs typeface="Courier New" panose="02070309020205020404" pitchFamily="49" charset="0"/>
            </a:rPr>
            <a:t>Trao</a:t>
          </a:r>
          <a:r>
            <a:rPr lang="en-US" sz="3000" b="1" dirty="0">
              <a:solidFill>
                <a:srgbClr val="00B050"/>
              </a:solidFill>
              <a:latin typeface="Courier New" panose="02070309020205020404" pitchFamily="49" charset="0"/>
              <a:ea typeface="Segoe UI Black" panose="020B0A02040204020203" pitchFamily="34" charset="0"/>
              <a:cs typeface="Courier New" panose="02070309020205020404" pitchFamily="49" charset="0"/>
            </a:rPr>
            <a:t> </a:t>
          </a:r>
          <a:r>
            <a:rPr lang="en-US" sz="3000" b="1" dirty="0" err="1">
              <a:solidFill>
                <a:srgbClr val="00B050"/>
              </a:solidFill>
              <a:latin typeface="Courier New" panose="02070309020205020404" pitchFamily="49" charset="0"/>
              <a:ea typeface="Segoe UI Black" panose="020B0A02040204020203" pitchFamily="34" charset="0"/>
              <a:cs typeface="Courier New" panose="02070309020205020404" pitchFamily="49" charset="0"/>
            </a:rPr>
            <a:t>đổi</a:t>
          </a:r>
          <a:r>
            <a:rPr lang="en-US" sz="3000" b="1" dirty="0">
              <a:solidFill>
                <a:srgbClr val="00B050"/>
              </a:solidFill>
              <a:latin typeface="Courier New" panose="02070309020205020404" pitchFamily="49" charset="0"/>
              <a:ea typeface="Segoe UI Black" panose="020B0A02040204020203" pitchFamily="34" charset="0"/>
              <a:cs typeface="Courier New" panose="02070309020205020404" pitchFamily="49" charset="0"/>
            </a:rPr>
            <a:t> </a:t>
          </a:r>
          <a:r>
            <a:rPr lang="en-US" sz="3000" b="1" dirty="0" err="1">
              <a:solidFill>
                <a:srgbClr val="00B050"/>
              </a:solidFill>
              <a:latin typeface="Courier New" panose="02070309020205020404" pitchFamily="49" charset="0"/>
              <a:ea typeface="Segoe UI Black" panose="020B0A02040204020203" pitchFamily="34" charset="0"/>
              <a:cs typeface="Courier New" panose="02070309020205020404" pitchFamily="49" charset="0"/>
            </a:rPr>
            <a:t>chất</a:t>
          </a:r>
          <a:r>
            <a:rPr lang="en-US" sz="3000" b="1" dirty="0">
              <a:solidFill>
                <a:srgbClr val="00B050"/>
              </a:solidFill>
              <a:latin typeface="Courier New" panose="02070309020205020404" pitchFamily="49" charset="0"/>
              <a:ea typeface="Segoe UI Black" panose="020B0A02040204020203" pitchFamily="34" charset="0"/>
              <a:cs typeface="Courier New" panose="02070309020205020404" pitchFamily="49" charset="0"/>
            </a:rPr>
            <a:t> </a:t>
          </a:r>
          <a:r>
            <a:rPr lang="en-US" sz="3000" b="1" dirty="0" err="1">
              <a:solidFill>
                <a:srgbClr val="00B050"/>
              </a:solidFill>
              <a:latin typeface="Courier New" panose="02070309020205020404" pitchFamily="49" charset="0"/>
              <a:ea typeface="Segoe UI Black" panose="020B0A02040204020203" pitchFamily="34" charset="0"/>
              <a:cs typeface="Courier New" panose="02070309020205020404" pitchFamily="49" charset="0"/>
            </a:rPr>
            <a:t>với</a:t>
          </a:r>
          <a:r>
            <a:rPr lang="en-US" sz="3000" b="1" dirty="0">
              <a:solidFill>
                <a:srgbClr val="00B050"/>
              </a:solidFill>
              <a:latin typeface="Courier New" panose="02070309020205020404" pitchFamily="49" charset="0"/>
              <a:ea typeface="Segoe UI Black" panose="020B0A02040204020203" pitchFamily="34" charset="0"/>
              <a:cs typeface="Courier New" panose="02070309020205020404" pitchFamily="49" charset="0"/>
            </a:rPr>
            <a:t> </a:t>
          </a:r>
          <a:r>
            <a:rPr lang="en-US" sz="3000" b="1" dirty="0" err="1">
              <a:solidFill>
                <a:srgbClr val="00B050"/>
              </a:solidFill>
              <a:latin typeface="Courier New" panose="02070309020205020404" pitchFamily="49" charset="0"/>
              <a:ea typeface="Segoe UI Black" panose="020B0A02040204020203" pitchFamily="34" charset="0"/>
              <a:cs typeface="Courier New" panose="02070309020205020404" pitchFamily="49" charset="0"/>
            </a:rPr>
            <a:t>môi</a:t>
          </a:r>
          <a:r>
            <a:rPr lang="en-US" sz="3000" b="1" dirty="0">
              <a:solidFill>
                <a:srgbClr val="00B050"/>
              </a:solidFill>
              <a:latin typeface="Courier New" panose="02070309020205020404" pitchFamily="49" charset="0"/>
              <a:ea typeface="Segoe UI Black" panose="020B0A02040204020203" pitchFamily="34" charset="0"/>
              <a:cs typeface="Courier New" panose="02070309020205020404" pitchFamily="49" charset="0"/>
            </a:rPr>
            <a:t> </a:t>
          </a:r>
          <a:r>
            <a:rPr lang="en-US" sz="3000" b="1" dirty="0" err="1">
              <a:solidFill>
                <a:srgbClr val="00B050"/>
              </a:solidFill>
              <a:latin typeface="Courier New" panose="02070309020205020404" pitchFamily="49" charset="0"/>
              <a:ea typeface="Segoe UI Black" panose="020B0A02040204020203" pitchFamily="34" charset="0"/>
              <a:cs typeface="Courier New" panose="02070309020205020404" pitchFamily="49" charset="0"/>
            </a:rPr>
            <a:t>trường</a:t>
          </a:r>
          <a:endParaRPr lang="en-US" sz="3000" b="1" dirty="0">
            <a:latin typeface="Courier New" panose="02070309020205020404" pitchFamily="49" charset="0"/>
            <a:cs typeface="Courier New" panose="02070309020205020404" pitchFamily="49" charset="0"/>
          </a:endParaRPr>
        </a:p>
      </dgm:t>
    </dgm:pt>
    <dgm:pt modelId="{CCF087CC-F3FC-4724-8D22-6A80CDAD0570}" type="parTrans" cxnId="{9B946A1B-6832-43D1-877C-0104A674370C}">
      <dgm:prSet/>
      <dgm:spPr/>
      <dgm:t>
        <a:bodyPr/>
        <a:lstStyle/>
        <a:p>
          <a:endParaRPr lang="en-US"/>
        </a:p>
      </dgm:t>
    </dgm:pt>
    <dgm:pt modelId="{0BA90B31-CEF8-4BAD-B9D3-1CE2AD09E5F4}" type="sibTrans" cxnId="{9B946A1B-6832-43D1-877C-0104A674370C}">
      <dgm:prSet/>
      <dgm:spPr/>
      <dgm:t>
        <a:bodyPr/>
        <a:lstStyle/>
        <a:p>
          <a:endParaRPr lang="en-US"/>
        </a:p>
      </dgm:t>
    </dgm:pt>
    <dgm:pt modelId="{A2AB01A6-3176-4FE7-98D2-78F079D4137E}">
      <dgm:prSet phldrT="[Text]"/>
      <dgm:spPr/>
      <dgm:t>
        <a:bodyPr anchor="ctr"/>
        <a:lstStyle/>
        <a:p>
          <a:r>
            <a:rPr lang="en-US" b="1" dirty="0" err="1">
              <a:latin typeface="Segoe UI Black" panose="020B0A02040204020203" pitchFamily="34" charset="0"/>
              <a:ea typeface="Segoe UI Black" panose="020B0A02040204020203" pitchFamily="34" charset="0"/>
              <a:cs typeface="Times New Roman" pitchFamily="18" charset="0"/>
            </a:rPr>
            <a:t>Các</a:t>
          </a:r>
          <a:r>
            <a:rPr lang="en-US" b="1" dirty="0">
              <a:latin typeface="Segoe UI Black" panose="020B0A02040204020203" pitchFamily="34" charset="0"/>
              <a:ea typeface="Segoe UI Black" panose="020B0A02040204020203" pitchFamily="34" charset="0"/>
              <a:cs typeface="Times New Roman" pitchFamily="18" charset="0"/>
            </a:rPr>
            <a:t> </a:t>
          </a:r>
          <a:r>
            <a:rPr lang="en-US" b="1" dirty="0" err="1">
              <a:latin typeface="Segoe UI Black" panose="020B0A02040204020203" pitchFamily="34" charset="0"/>
              <a:ea typeface="Segoe UI Black" panose="020B0A02040204020203" pitchFamily="34" charset="0"/>
              <a:cs typeface="Times New Roman" pitchFamily="18" charset="0"/>
            </a:rPr>
            <a:t>chất</a:t>
          </a:r>
          <a:r>
            <a:rPr lang="en-US" b="1" dirty="0">
              <a:latin typeface="Segoe UI Black" panose="020B0A02040204020203" pitchFamily="34" charset="0"/>
              <a:ea typeface="Segoe UI Black" panose="020B0A02040204020203" pitchFamily="34" charset="0"/>
              <a:cs typeface="Times New Roman" pitchFamily="18" charset="0"/>
            </a:rPr>
            <a:t> </a:t>
          </a:r>
          <a:r>
            <a:rPr lang="en-US" b="1" dirty="0" err="1">
              <a:latin typeface="Segoe UI Black" panose="020B0A02040204020203" pitchFamily="34" charset="0"/>
              <a:ea typeface="Segoe UI Black" panose="020B0A02040204020203" pitchFamily="34" charset="0"/>
              <a:cs typeface="Times New Roman" pitchFamily="18" charset="0"/>
            </a:rPr>
            <a:t>có</a:t>
          </a:r>
          <a:r>
            <a:rPr lang="en-US" b="1" dirty="0">
              <a:latin typeface="Segoe UI Black" panose="020B0A02040204020203" pitchFamily="34" charset="0"/>
              <a:ea typeface="Segoe UI Black" panose="020B0A02040204020203" pitchFamily="34" charset="0"/>
              <a:cs typeface="Times New Roman" pitchFamily="18" charset="0"/>
            </a:rPr>
            <a:t> </a:t>
          </a:r>
          <a:r>
            <a:rPr lang="en-US" b="1" dirty="0" err="1">
              <a:latin typeface="Segoe UI Black" panose="020B0A02040204020203" pitchFamily="34" charset="0"/>
              <a:ea typeface="Segoe UI Black" panose="020B0A02040204020203" pitchFamily="34" charset="0"/>
              <a:cs typeface="Times New Roman" pitchFamily="18" charset="0"/>
            </a:rPr>
            <a:t>được</a:t>
          </a:r>
          <a:r>
            <a:rPr lang="en-US" b="1" dirty="0">
              <a:latin typeface="Segoe UI Black" panose="020B0A02040204020203" pitchFamily="34" charset="0"/>
              <a:ea typeface="Segoe UI Black" panose="020B0A02040204020203" pitchFamily="34" charset="0"/>
              <a:cs typeface="Times New Roman" pitchFamily="18" charset="0"/>
            </a:rPr>
            <a:t> </a:t>
          </a:r>
          <a:r>
            <a:rPr lang="en-US" b="1" dirty="0" err="1">
              <a:latin typeface="Segoe UI Black" panose="020B0A02040204020203" pitchFamily="34" charset="0"/>
              <a:ea typeface="Segoe UI Black" panose="020B0A02040204020203" pitchFamily="34" charset="0"/>
              <a:cs typeface="Times New Roman" pitchFamily="18" charset="0"/>
            </a:rPr>
            <a:t>tự</a:t>
          </a:r>
          <a:r>
            <a:rPr lang="en-US" b="1" dirty="0">
              <a:latin typeface="Segoe UI Black" panose="020B0A02040204020203" pitchFamily="34" charset="0"/>
              <a:ea typeface="Segoe UI Black" panose="020B0A02040204020203" pitchFamily="34" charset="0"/>
              <a:cs typeface="Times New Roman" pitchFamily="18" charset="0"/>
            </a:rPr>
            <a:t> do </a:t>
          </a:r>
          <a:r>
            <a:rPr lang="en-US" b="1" dirty="0" err="1">
              <a:latin typeface="Segoe UI Black" panose="020B0A02040204020203" pitchFamily="34" charset="0"/>
              <a:ea typeface="Segoe UI Black" panose="020B0A02040204020203" pitchFamily="34" charset="0"/>
              <a:cs typeface="Times New Roman" pitchFamily="18" charset="0"/>
            </a:rPr>
            <a:t>ra</a:t>
          </a:r>
          <a:r>
            <a:rPr lang="en-US" b="1" dirty="0">
              <a:latin typeface="Segoe UI Black" panose="020B0A02040204020203" pitchFamily="34" charset="0"/>
              <a:ea typeface="Segoe UI Black" panose="020B0A02040204020203" pitchFamily="34" charset="0"/>
              <a:cs typeface="Times New Roman" pitchFamily="18" charset="0"/>
            </a:rPr>
            <a:t>/</a:t>
          </a:r>
          <a:r>
            <a:rPr lang="en-US" b="1" dirty="0" err="1">
              <a:latin typeface="Segoe UI Black" panose="020B0A02040204020203" pitchFamily="34" charset="0"/>
              <a:ea typeface="Segoe UI Black" panose="020B0A02040204020203" pitchFamily="34" charset="0"/>
              <a:cs typeface="Times New Roman" pitchFamily="18" charset="0"/>
            </a:rPr>
            <a:t>vào</a:t>
          </a:r>
          <a:r>
            <a:rPr lang="en-US" b="1" dirty="0">
              <a:latin typeface="Segoe UI Black" panose="020B0A02040204020203" pitchFamily="34" charset="0"/>
              <a:ea typeface="Segoe UI Black" panose="020B0A02040204020203" pitchFamily="34" charset="0"/>
              <a:cs typeface="Times New Roman" pitchFamily="18" charset="0"/>
            </a:rPr>
            <a:t>  </a:t>
          </a:r>
          <a:r>
            <a:rPr lang="en-US" b="1" dirty="0" err="1">
              <a:latin typeface="Segoe UI Black" panose="020B0A02040204020203" pitchFamily="34" charset="0"/>
              <a:ea typeface="Segoe UI Black" panose="020B0A02040204020203" pitchFamily="34" charset="0"/>
              <a:cs typeface="Times New Roman" pitchFamily="18" charset="0"/>
            </a:rPr>
            <a:t>tế</a:t>
          </a:r>
          <a:r>
            <a:rPr lang="en-US" b="1" dirty="0">
              <a:latin typeface="Segoe UI Black" panose="020B0A02040204020203" pitchFamily="34" charset="0"/>
              <a:ea typeface="Segoe UI Black" panose="020B0A02040204020203" pitchFamily="34" charset="0"/>
              <a:cs typeface="Times New Roman" pitchFamily="18" charset="0"/>
            </a:rPr>
            <a:t> </a:t>
          </a:r>
          <a:r>
            <a:rPr lang="en-US" b="1" dirty="0" err="1">
              <a:latin typeface="Segoe UI Black" panose="020B0A02040204020203" pitchFamily="34" charset="0"/>
              <a:ea typeface="Segoe UI Black" panose="020B0A02040204020203" pitchFamily="34" charset="0"/>
              <a:cs typeface="Times New Roman" pitchFamily="18" charset="0"/>
            </a:rPr>
            <a:t>bào</a:t>
          </a:r>
          <a:r>
            <a:rPr lang="en-US" b="1" dirty="0">
              <a:latin typeface="Segoe UI Black" panose="020B0A02040204020203" pitchFamily="34" charset="0"/>
              <a:ea typeface="Segoe UI Black" panose="020B0A02040204020203" pitchFamily="34" charset="0"/>
              <a:cs typeface="Times New Roman" pitchFamily="18" charset="0"/>
            </a:rPr>
            <a:t> hay </a:t>
          </a:r>
          <a:r>
            <a:rPr lang="en-US" b="1" dirty="0" err="1">
              <a:latin typeface="Segoe UI Black" panose="020B0A02040204020203" pitchFamily="34" charset="0"/>
              <a:ea typeface="Segoe UI Black" panose="020B0A02040204020203" pitchFamily="34" charset="0"/>
              <a:cs typeface="Times New Roman" pitchFamily="18" charset="0"/>
            </a:rPr>
            <a:t>không</a:t>
          </a:r>
          <a:r>
            <a:rPr lang="en-US" b="1" dirty="0">
              <a:latin typeface="Segoe UI Black" panose="020B0A02040204020203" pitchFamily="34" charset="0"/>
              <a:ea typeface="Segoe UI Black" panose="020B0A02040204020203" pitchFamily="34" charset="0"/>
              <a:cs typeface="Times New Roman" pitchFamily="18" charset="0"/>
            </a:rPr>
            <a:t>?</a:t>
          </a:r>
        </a:p>
        <a:p>
          <a:r>
            <a:rPr lang="en-US" b="1" dirty="0" err="1">
              <a:latin typeface="Segoe UI Black" panose="020B0A02040204020203" pitchFamily="34" charset="0"/>
              <a:ea typeface="Segoe UI Black" panose="020B0A02040204020203" pitchFamily="34" charset="0"/>
              <a:cs typeface="Times New Roman" pitchFamily="18" charset="0"/>
            </a:rPr>
            <a:t>Có</a:t>
          </a:r>
          <a:r>
            <a:rPr lang="en-US" b="1" dirty="0">
              <a:latin typeface="Segoe UI Black" panose="020B0A02040204020203" pitchFamily="34" charset="0"/>
              <a:ea typeface="Segoe UI Black" panose="020B0A02040204020203" pitchFamily="34" charset="0"/>
              <a:cs typeface="Times New Roman" pitchFamily="18" charset="0"/>
            </a:rPr>
            <a:t> </a:t>
          </a:r>
          <a:r>
            <a:rPr lang="en-US" b="1" dirty="0" err="1">
              <a:latin typeface="Segoe UI Black" panose="020B0A02040204020203" pitchFamily="34" charset="0"/>
              <a:ea typeface="Segoe UI Black" panose="020B0A02040204020203" pitchFamily="34" charset="0"/>
              <a:cs typeface="Times New Roman" pitchFamily="18" charset="0"/>
            </a:rPr>
            <a:t>những</a:t>
          </a:r>
          <a:r>
            <a:rPr lang="en-US" b="1" dirty="0">
              <a:latin typeface="Segoe UI Black" panose="020B0A02040204020203" pitchFamily="34" charset="0"/>
              <a:ea typeface="Segoe UI Black" panose="020B0A02040204020203" pitchFamily="34" charset="0"/>
              <a:cs typeface="Times New Roman" pitchFamily="18" charset="0"/>
            </a:rPr>
            <a:t> </a:t>
          </a:r>
          <a:r>
            <a:rPr lang="en-US" b="1" dirty="0" err="1">
              <a:latin typeface="Segoe UI Black" panose="020B0A02040204020203" pitchFamily="34" charset="0"/>
              <a:ea typeface="Segoe UI Black" panose="020B0A02040204020203" pitchFamily="34" charset="0"/>
              <a:cs typeface="Times New Roman" pitchFamily="18" charset="0"/>
            </a:rPr>
            <a:t>cách</a:t>
          </a:r>
          <a:r>
            <a:rPr lang="en-US" b="1" dirty="0">
              <a:latin typeface="Segoe UI Black" panose="020B0A02040204020203" pitchFamily="34" charset="0"/>
              <a:ea typeface="Segoe UI Black" panose="020B0A02040204020203" pitchFamily="34" charset="0"/>
              <a:cs typeface="Times New Roman" pitchFamily="18" charset="0"/>
            </a:rPr>
            <a:t> </a:t>
          </a:r>
          <a:r>
            <a:rPr lang="en-US" b="1" dirty="0" err="1">
              <a:latin typeface="Segoe UI Black" panose="020B0A02040204020203" pitchFamily="34" charset="0"/>
              <a:ea typeface="Segoe UI Black" panose="020B0A02040204020203" pitchFamily="34" charset="0"/>
              <a:cs typeface="Times New Roman" pitchFamily="18" charset="0"/>
            </a:rPr>
            <a:t>nào</a:t>
          </a:r>
          <a:r>
            <a:rPr lang="en-US" b="1" dirty="0">
              <a:latin typeface="Segoe UI Black" panose="020B0A02040204020203" pitchFamily="34" charset="0"/>
              <a:ea typeface="Segoe UI Black" panose="020B0A02040204020203" pitchFamily="34" charset="0"/>
              <a:cs typeface="Times New Roman" pitchFamily="18" charset="0"/>
            </a:rPr>
            <a:t> </a:t>
          </a:r>
          <a:r>
            <a:rPr lang="en-US" b="1" dirty="0" err="1">
              <a:latin typeface="Segoe UI Black" panose="020B0A02040204020203" pitchFamily="34" charset="0"/>
              <a:ea typeface="Segoe UI Black" panose="020B0A02040204020203" pitchFamily="34" charset="0"/>
              <a:cs typeface="Times New Roman" pitchFamily="18" charset="0"/>
            </a:rPr>
            <a:t>để</a:t>
          </a:r>
          <a:r>
            <a:rPr lang="en-US" b="1" dirty="0">
              <a:latin typeface="Segoe UI Black" panose="020B0A02040204020203" pitchFamily="34" charset="0"/>
              <a:ea typeface="Segoe UI Black" panose="020B0A02040204020203" pitchFamily="34" charset="0"/>
              <a:cs typeface="Times New Roman" pitchFamily="18" charset="0"/>
            </a:rPr>
            <a:t> </a:t>
          </a:r>
          <a:r>
            <a:rPr lang="en-US" b="1" dirty="0" err="1">
              <a:latin typeface="Segoe UI Black" panose="020B0A02040204020203" pitchFamily="34" charset="0"/>
              <a:ea typeface="Segoe UI Black" panose="020B0A02040204020203" pitchFamily="34" charset="0"/>
              <a:cs typeface="Times New Roman" pitchFamily="18" charset="0"/>
            </a:rPr>
            <a:t>các</a:t>
          </a:r>
          <a:r>
            <a:rPr lang="en-US" b="1" dirty="0">
              <a:latin typeface="Segoe UI Black" panose="020B0A02040204020203" pitchFamily="34" charset="0"/>
              <a:ea typeface="Segoe UI Black" panose="020B0A02040204020203" pitchFamily="34" charset="0"/>
              <a:cs typeface="Times New Roman" pitchFamily="18" charset="0"/>
            </a:rPr>
            <a:t> </a:t>
          </a:r>
          <a:r>
            <a:rPr lang="en-US" b="1" dirty="0" err="1">
              <a:latin typeface="Segoe UI Black" panose="020B0A02040204020203" pitchFamily="34" charset="0"/>
              <a:ea typeface="Segoe UI Black" panose="020B0A02040204020203" pitchFamily="34" charset="0"/>
              <a:cs typeface="Times New Roman" pitchFamily="18" charset="0"/>
            </a:rPr>
            <a:t>chất</a:t>
          </a:r>
          <a:r>
            <a:rPr lang="en-US" b="1" dirty="0">
              <a:latin typeface="Segoe UI Black" panose="020B0A02040204020203" pitchFamily="34" charset="0"/>
              <a:ea typeface="Segoe UI Black" panose="020B0A02040204020203" pitchFamily="34" charset="0"/>
              <a:cs typeface="Times New Roman" pitchFamily="18" charset="0"/>
            </a:rPr>
            <a:t> </a:t>
          </a:r>
          <a:r>
            <a:rPr lang="en-US" b="1" dirty="0" err="1">
              <a:latin typeface="Segoe UI Black" panose="020B0A02040204020203" pitchFamily="34" charset="0"/>
              <a:ea typeface="Segoe UI Black" panose="020B0A02040204020203" pitchFamily="34" charset="0"/>
              <a:cs typeface="Times New Roman" pitchFamily="18" charset="0"/>
            </a:rPr>
            <a:t>có</a:t>
          </a:r>
          <a:r>
            <a:rPr lang="en-US" b="1" dirty="0">
              <a:latin typeface="Segoe UI Black" panose="020B0A02040204020203" pitchFamily="34" charset="0"/>
              <a:ea typeface="Segoe UI Black" panose="020B0A02040204020203" pitchFamily="34" charset="0"/>
              <a:cs typeface="Times New Roman" pitchFamily="18" charset="0"/>
            </a:rPr>
            <a:t> </a:t>
          </a:r>
          <a:r>
            <a:rPr lang="en-US" b="1" dirty="0" err="1">
              <a:latin typeface="Segoe UI Black" panose="020B0A02040204020203" pitchFamily="34" charset="0"/>
              <a:ea typeface="Segoe UI Black" panose="020B0A02040204020203" pitchFamily="34" charset="0"/>
              <a:cs typeface="Times New Roman" pitchFamily="18" charset="0"/>
            </a:rPr>
            <a:t>thể</a:t>
          </a:r>
          <a:r>
            <a:rPr lang="en-US" b="1" dirty="0">
              <a:latin typeface="Segoe UI Black" panose="020B0A02040204020203" pitchFamily="34" charset="0"/>
              <a:ea typeface="Segoe UI Black" panose="020B0A02040204020203" pitchFamily="34" charset="0"/>
              <a:cs typeface="Times New Roman" pitchFamily="18" charset="0"/>
            </a:rPr>
            <a:t> </a:t>
          </a:r>
          <a:r>
            <a:rPr lang="en-US" b="1" dirty="0" err="1">
              <a:latin typeface="Segoe UI Black" panose="020B0A02040204020203" pitchFamily="34" charset="0"/>
              <a:ea typeface="Segoe UI Black" panose="020B0A02040204020203" pitchFamily="34" charset="0"/>
              <a:cs typeface="Times New Roman" pitchFamily="18" charset="0"/>
            </a:rPr>
            <a:t>đi</a:t>
          </a:r>
          <a:r>
            <a:rPr lang="en-US" b="1" dirty="0">
              <a:latin typeface="Segoe UI Black" panose="020B0A02040204020203" pitchFamily="34" charset="0"/>
              <a:ea typeface="Segoe UI Black" panose="020B0A02040204020203" pitchFamily="34" charset="0"/>
              <a:cs typeface="Times New Roman" pitchFamily="18" charset="0"/>
            </a:rPr>
            <a:t> qua </a:t>
          </a:r>
          <a:r>
            <a:rPr lang="en-US" b="1" dirty="0" err="1">
              <a:latin typeface="Segoe UI Black" panose="020B0A02040204020203" pitchFamily="34" charset="0"/>
              <a:ea typeface="Segoe UI Black" panose="020B0A02040204020203" pitchFamily="34" charset="0"/>
              <a:cs typeface="Times New Roman" pitchFamily="18" charset="0"/>
            </a:rPr>
            <a:t>được</a:t>
          </a:r>
          <a:r>
            <a:rPr lang="en-US" b="1" dirty="0">
              <a:latin typeface="Segoe UI Black" panose="020B0A02040204020203" pitchFamily="34" charset="0"/>
              <a:ea typeface="Segoe UI Black" panose="020B0A02040204020203" pitchFamily="34" charset="0"/>
              <a:cs typeface="Times New Roman" pitchFamily="18" charset="0"/>
            </a:rPr>
            <a:t> </a:t>
          </a:r>
          <a:r>
            <a:rPr lang="en-US" b="1" dirty="0" err="1">
              <a:latin typeface="Segoe UI Black" panose="020B0A02040204020203" pitchFamily="34" charset="0"/>
              <a:ea typeface="Segoe UI Black" panose="020B0A02040204020203" pitchFamily="34" charset="0"/>
              <a:cs typeface="Times New Roman" pitchFamily="18" charset="0"/>
            </a:rPr>
            <a:t>màng</a:t>
          </a:r>
          <a:r>
            <a:rPr lang="en-US" b="1" dirty="0">
              <a:latin typeface="Segoe UI Black" panose="020B0A02040204020203" pitchFamily="34" charset="0"/>
              <a:ea typeface="Segoe UI Black" panose="020B0A02040204020203" pitchFamily="34" charset="0"/>
              <a:cs typeface="Times New Roman" pitchFamily="18" charset="0"/>
            </a:rPr>
            <a:t>?</a:t>
          </a:r>
          <a:endParaRPr lang="en-US" dirty="0"/>
        </a:p>
      </dgm:t>
    </dgm:pt>
    <dgm:pt modelId="{348D75D1-6134-4F64-B28D-471731E5BE54}" type="parTrans" cxnId="{D64DAB91-2213-4C9B-9FC1-CB757686900C}">
      <dgm:prSet/>
      <dgm:spPr/>
      <dgm:t>
        <a:bodyPr/>
        <a:lstStyle/>
        <a:p>
          <a:endParaRPr lang="en-US"/>
        </a:p>
      </dgm:t>
    </dgm:pt>
    <dgm:pt modelId="{4B3999EA-535E-4083-95F8-8C5009CE664A}" type="sibTrans" cxnId="{D64DAB91-2213-4C9B-9FC1-CB757686900C}">
      <dgm:prSet/>
      <dgm:spPr/>
      <dgm:t>
        <a:bodyPr/>
        <a:lstStyle/>
        <a:p>
          <a:endParaRPr lang="en-US"/>
        </a:p>
      </dgm:t>
    </dgm:pt>
    <dgm:pt modelId="{F535587D-49BE-498F-B3AE-1A1BA6B87BBB}" type="pres">
      <dgm:prSet presAssocID="{57C0FA54-C872-43EC-80EA-25EF41A1EC09}" presName="Name0" presStyleCnt="0">
        <dgm:presLayoutVars>
          <dgm:chMax/>
          <dgm:chPref/>
          <dgm:dir/>
          <dgm:animLvl val="lvl"/>
        </dgm:presLayoutVars>
      </dgm:prSet>
      <dgm:spPr/>
    </dgm:pt>
    <dgm:pt modelId="{35D07298-347A-4774-AFC0-EE6C96737F80}" type="pres">
      <dgm:prSet presAssocID="{C922EC97-ACC4-4F2C-9E6C-F79DAB46B87C}" presName="composite" presStyleCnt="0"/>
      <dgm:spPr/>
    </dgm:pt>
    <dgm:pt modelId="{D99B75E9-F52D-4DBC-99E6-9FFAADA386CB}" type="pres">
      <dgm:prSet presAssocID="{C922EC97-ACC4-4F2C-9E6C-F79DAB46B87C}" presName="ParentAccentShape" presStyleLbl="trBgShp" presStyleIdx="0" presStyleCnt="2"/>
      <dgm:spPr/>
    </dgm:pt>
    <dgm:pt modelId="{1D3B2546-E123-49E2-95C7-FD05CB38BE40}" type="pres">
      <dgm:prSet presAssocID="{C922EC97-ACC4-4F2C-9E6C-F79DAB46B87C}" presName="ParentText" presStyleLbl="revTx" presStyleIdx="0" presStyleCnt="2" custScaleX="108589" custScaleY="87738" custLinFactNeighborX="-7927" custLinFactNeighborY="5084">
        <dgm:presLayoutVars>
          <dgm:chMax val="1"/>
          <dgm:chPref val="1"/>
          <dgm:bulletEnabled val="1"/>
        </dgm:presLayoutVars>
      </dgm:prSet>
      <dgm:spPr/>
    </dgm:pt>
    <dgm:pt modelId="{2F1B98E0-88FC-4CF6-A7E6-91C8829062C7}" type="pres">
      <dgm:prSet presAssocID="{C922EC97-ACC4-4F2C-9E6C-F79DAB46B87C}" presName="ChildText" presStyleLbl="revTx" presStyleIdx="1" presStyleCnt="2" custScaleX="115418" custLinFactNeighborX="-122" custLinFactNeighborY="-12719">
        <dgm:presLayoutVars>
          <dgm:chMax val="0"/>
          <dgm:chPref val="0"/>
        </dgm:presLayoutVars>
      </dgm:prSet>
      <dgm:spPr/>
    </dgm:pt>
    <dgm:pt modelId="{359D4384-2C05-4EA4-8746-5E39EF278923}" type="pres">
      <dgm:prSet presAssocID="{C922EC97-ACC4-4F2C-9E6C-F79DAB46B87C}" presName="ChildAccentShape" presStyleLbl="trBgShp" presStyleIdx="1" presStyleCnt="2"/>
      <dgm:spPr/>
    </dgm:pt>
    <dgm:pt modelId="{AAABD22B-6933-447C-9F1A-F0A7FB938718}" type="pres">
      <dgm:prSet presAssocID="{C922EC97-ACC4-4F2C-9E6C-F79DAB46B87C}" presName="Image" presStyleLbl="alignImgPlace1" presStyleIdx="0" presStyleCnt="1"/>
      <dgm:spPr/>
    </dgm:pt>
  </dgm:ptLst>
  <dgm:cxnLst>
    <dgm:cxn modelId="{9B946A1B-6832-43D1-877C-0104A674370C}" srcId="{57C0FA54-C872-43EC-80EA-25EF41A1EC09}" destId="{C922EC97-ACC4-4F2C-9E6C-F79DAB46B87C}" srcOrd="0" destOrd="0" parTransId="{CCF087CC-F3FC-4724-8D22-6A80CDAD0570}" sibTransId="{0BA90B31-CEF8-4BAD-B9D3-1CE2AD09E5F4}"/>
    <dgm:cxn modelId="{AF8B665B-D630-4C76-A5F4-F810048D64FF}" type="presOf" srcId="{C922EC97-ACC4-4F2C-9E6C-F79DAB46B87C}" destId="{1D3B2546-E123-49E2-95C7-FD05CB38BE40}" srcOrd="0" destOrd="0" presId="urn:microsoft.com/office/officeart/2009/3/layout/SnapshotPictureList"/>
    <dgm:cxn modelId="{D64DAB91-2213-4C9B-9FC1-CB757686900C}" srcId="{C922EC97-ACC4-4F2C-9E6C-F79DAB46B87C}" destId="{A2AB01A6-3176-4FE7-98D2-78F079D4137E}" srcOrd="0" destOrd="0" parTransId="{348D75D1-6134-4F64-B28D-471731E5BE54}" sibTransId="{4B3999EA-535E-4083-95F8-8C5009CE664A}"/>
    <dgm:cxn modelId="{D00A4CAF-6D04-47D0-99C0-5DCAF34A79BC}" type="presOf" srcId="{57C0FA54-C872-43EC-80EA-25EF41A1EC09}" destId="{F535587D-49BE-498F-B3AE-1A1BA6B87BBB}" srcOrd="0" destOrd="0" presId="urn:microsoft.com/office/officeart/2009/3/layout/SnapshotPictureList"/>
    <dgm:cxn modelId="{A64B62BA-2301-42C1-A3FA-22392847E2C5}" type="presOf" srcId="{A2AB01A6-3176-4FE7-98D2-78F079D4137E}" destId="{2F1B98E0-88FC-4CF6-A7E6-91C8829062C7}" srcOrd="0" destOrd="0" presId="urn:microsoft.com/office/officeart/2009/3/layout/SnapshotPictureList"/>
    <dgm:cxn modelId="{8BDC0897-D33A-46D7-812B-15222C5A0313}" type="presParOf" srcId="{F535587D-49BE-498F-B3AE-1A1BA6B87BBB}" destId="{35D07298-347A-4774-AFC0-EE6C96737F80}" srcOrd="0" destOrd="0" presId="urn:microsoft.com/office/officeart/2009/3/layout/SnapshotPictureList"/>
    <dgm:cxn modelId="{4ADB5616-29CF-4BAA-8A55-850A40B36168}" type="presParOf" srcId="{35D07298-347A-4774-AFC0-EE6C96737F80}" destId="{D99B75E9-F52D-4DBC-99E6-9FFAADA386CB}" srcOrd="0" destOrd="0" presId="urn:microsoft.com/office/officeart/2009/3/layout/SnapshotPictureList"/>
    <dgm:cxn modelId="{888F462D-B028-4F0A-B2A9-EBFA4AF3F9FA}" type="presParOf" srcId="{35D07298-347A-4774-AFC0-EE6C96737F80}" destId="{1D3B2546-E123-49E2-95C7-FD05CB38BE40}" srcOrd="1" destOrd="0" presId="urn:microsoft.com/office/officeart/2009/3/layout/SnapshotPictureList"/>
    <dgm:cxn modelId="{D9EF1F20-9539-4428-B142-3839D5B19706}" type="presParOf" srcId="{35D07298-347A-4774-AFC0-EE6C96737F80}" destId="{2F1B98E0-88FC-4CF6-A7E6-91C8829062C7}" srcOrd="2" destOrd="0" presId="urn:microsoft.com/office/officeart/2009/3/layout/SnapshotPictureList"/>
    <dgm:cxn modelId="{A52C7048-CD13-4C82-ABB9-064CE0610624}" type="presParOf" srcId="{35D07298-347A-4774-AFC0-EE6C96737F80}" destId="{359D4384-2C05-4EA4-8746-5E39EF278923}" srcOrd="3" destOrd="0" presId="urn:microsoft.com/office/officeart/2009/3/layout/SnapshotPictureList"/>
    <dgm:cxn modelId="{34E3D83C-2F8C-4F15-AEC3-8B3B23DE6689}" type="presParOf" srcId="{35D07298-347A-4774-AFC0-EE6C96737F80}" destId="{AAABD22B-6933-447C-9F1A-F0A7FB938718}" srcOrd="4" destOrd="0" presId="urn:microsoft.com/office/officeart/2009/3/layout/SnapshotPictur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5D16459-9B92-491D-A6F1-1E642D594D14}" type="doc">
      <dgm:prSet loTypeId="urn:microsoft.com/office/officeart/2009/3/layout/SnapshotPictureList" loCatId="picture" qsTypeId="urn:microsoft.com/office/officeart/2005/8/quickstyle/simple1" qsCatId="simple" csTypeId="urn:microsoft.com/office/officeart/2005/8/colors/accent1_2" csCatId="accent1" phldr="1"/>
      <dgm:spPr/>
      <dgm:t>
        <a:bodyPr/>
        <a:lstStyle/>
        <a:p>
          <a:endParaRPr lang="en-US"/>
        </a:p>
      </dgm:t>
    </dgm:pt>
    <dgm:pt modelId="{958DB52E-A6B9-4E04-98B3-201825BDFE4E}">
      <dgm:prSet phldrT="[Text]"/>
      <dgm:spPr/>
      <dgm:t>
        <a:bodyPr/>
        <a:lstStyle/>
        <a:p>
          <a:r>
            <a:rPr lang="en-US" b="1" dirty="0" err="1">
              <a:latin typeface="Courier New" panose="02070309020205020404" pitchFamily="49" charset="0"/>
              <a:cs typeface="Courier New" panose="02070309020205020404" pitchFamily="49" charset="0"/>
            </a:rPr>
            <a:t>Hiện</a:t>
          </a:r>
          <a:r>
            <a:rPr lang="en-US" b="1" dirty="0">
              <a:latin typeface="Courier New" panose="02070309020205020404" pitchFamily="49" charset="0"/>
              <a:cs typeface="Courier New" panose="02070309020205020404" pitchFamily="49" charset="0"/>
            </a:rPr>
            <a:t> </a:t>
          </a:r>
          <a:r>
            <a:rPr lang="en-US" b="1" dirty="0" err="1">
              <a:latin typeface="Courier New" panose="02070309020205020404" pitchFamily="49" charset="0"/>
              <a:cs typeface="Courier New" panose="02070309020205020404" pitchFamily="49" charset="0"/>
            </a:rPr>
            <a:t>tượng</a:t>
          </a:r>
          <a:r>
            <a:rPr lang="en-US" b="1" dirty="0">
              <a:latin typeface="Courier New" panose="02070309020205020404" pitchFamily="49" charset="0"/>
              <a:cs typeface="Courier New" panose="02070309020205020404" pitchFamily="49" charset="0"/>
            </a:rPr>
            <a:t> da </a:t>
          </a:r>
          <a:r>
            <a:rPr lang="en-US" b="1" dirty="0" err="1">
              <a:latin typeface="Courier New" panose="02070309020205020404" pitchFamily="49" charset="0"/>
              <a:cs typeface="Courier New" panose="02070309020205020404" pitchFamily="49" charset="0"/>
            </a:rPr>
            <a:t>tay</a:t>
          </a:r>
          <a:r>
            <a:rPr lang="en-US" b="1" dirty="0">
              <a:latin typeface="Courier New" panose="02070309020205020404" pitchFamily="49" charset="0"/>
              <a:cs typeface="Courier New" panose="02070309020205020404" pitchFamily="49" charset="0"/>
            </a:rPr>
            <a:t> </a:t>
          </a:r>
          <a:r>
            <a:rPr lang="en-US" b="1" dirty="0" err="1">
              <a:latin typeface="Courier New" panose="02070309020205020404" pitchFamily="49" charset="0"/>
              <a:cs typeface="Courier New" panose="02070309020205020404" pitchFamily="49" charset="0"/>
            </a:rPr>
            <a:t>nhăn</a:t>
          </a:r>
          <a:r>
            <a:rPr lang="en-US" b="1" dirty="0">
              <a:latin typeface="Courier New" panose="02070309020205020404" pitchFamily="49" charset="0"/>
              <a:cs typeface="Courier New" panose="02070309020205020404" pitchFamily="49" charset="0"/>
            </a:rPr>
            <a:t> </a:t>
          </a:r>
          <a:r>
            <a:rPr lang="en-US" b="1" dirty="0" err="1">
              <a:latin typeface="Courier New" panose="02070309020205020404" pitchFamily="49" charset="0"/>
              <a:cs typeface="Courier New" panose="02070309020205020404" pitchFamily="49" charset="0"/>
            </a:rPr>
            <a:t>nheo</a:t>
          </a:r>
          <a:r>
            <a:rPr lang="en-US" b="1" dirty="0">
              <a:latin typeface="Courier New" panose="02070309020205020404" pitchFamily="49" charset="0"/>
              <a:cs typeface="Courier New" panose="02070309020205020404" pitchFamily="49" charset="0"/>
            </a:rPr>
            <a:t> </a:t>
          </a:r>
        </a:p>
        <a:p>
          <a:r>
            <a:rPr lang="en-US" b="1" dirty="0" err="1">
              <a:latin typeface="Courier New" panose="02070309020205020404" pitchFamily="49" charset="0"/>
              <a:cs typeface="Courier New" panose="02070309020205020404" pitchFamily="49" charset="0"/>
            </a:rPr>
            <a:t>khi</a:t>
          </a:r>
          <a:r>
            <a:rPr lang="en-US" b="1" dirty="0">
              <a:latin typeface="Courier New" panose="02070309020205020404" pitchFamily="49" charset="0"/>
              <a:cs typeface="Courier New" panose="02070309020205020404" pitchFamily="49" charset="0"/>
            </a:rPr>
            <a:t> </a:t>
          </a:r>
          <a:r>
            <a:rPr lang="en-US" b="1" dirty="0" err="1">
              <a:latin typeface="Courier New" panose="02070309020205020404" pitchFamily="49" charset="0"/>
              <a:cs typeface="Courier New" panose="02070309020205020404" pitchFamily="49" charset="0"/>
            </a:rPr>
            <a:t>ngâm</a:t>
          </a:r>
          <a:r>
            <a:rPr lang="en-US" b="1" dirty="0">
              <a:latin typeface="Courier New" panose="02070309020205020404" pitchFamily="49" charset="0"/>
              <a:cs typeface="Courier New" panose="02070309020205020404" pitchFamily="49" charset="0"/>
            </a:rPr>
            <a:t> </a:t>
          </a:r>
          <a:r>
            <a:rPr lang="en-US" b="1" dirty="0" err="1">
              <a:latin typeface="Courier New" panose="02070309020205020404" pitchFamily="49" charset="0"/>
              <a:cs typeface="Courier New" panose="02070309020205020404" pitchFamily="49" charset="0"/>
            </a:rPr>
            <a:t>lâu</a:t>
          </a:r>
          <a:r>
            <a:rPr lang="en-US" b="1" dirty="0">
              <a:latin typeface="Courier New" panose="02070309020205020404" pitchFamily="49" charset="0"/>
              <a:cs typeface="Courier New" panose="02070309020205020404" pitchFamily="49" charset="0"/>
            </a:rPr>
            <a:t> </a:t>
          </a:r>
          <a:r>
            <a:rPr lang="en-US" b="1" dirty="0" err="1">
              <a:latin typeface="Courier New" panose="02070309020205020404" pitchFamily="49" charset="0"/>
              <a:cs typeface="Courier New" panose="02070309020205020404" pitchFamily="49" charset="0"/>
            </a:rPr>
            <a:t>trong</a:t>
          </a:r>
          <a:r>
            <a:rPr lang="en-US" b="1" dirty="0">
              <a:latin typeface="Courier New" panose="02070309020205020404" pitchFamily="49" charset="0"/>
              <a:cs typeface="Courier New" panose="02070309020205020404" pitchFamily="49" charset="0"/>
            </a:rPr>
            <a:t> </a:t>
          </a:r>
          <a:r>
            <a:rPr lang="en-US" b="1" dirty="0" err="1">
              <a:latin typeface="Courier New" panose="02070309020205020404" pitchFamily="49" charset="0"/>
              <a:cs typeface="Courier New" panose="02070309020205020404" pitchFamily="49" charset="0"/>
            </a:rPr>
            <a:t>nước</a:t>
          </a:r>
          <a:endParaRPr lang="en-US" b="1" dirty="0">
            <a:latin typeface="Courier New" panose="02070309020205020404" pitchFamily="49" charset="0"/>
            <a:cs typeface="Courier New" panose="02070309020205020404" pitchFamily="49" charset="0"/>
          </a:endParaRPr>
        </a:p>
      </dgm:t>
    </dgm:pt>
    <dgm:pt modelId="{493D8592-89E7-4C62-AA61-BF16E47118D9}" type="parTrans" cxnId="{0FAC0C15-FFEA-49B3-96E6-EF2553A9E4A3}">
      <dgm:prSet/>
      <dgm:spPr/>
      <dgm:t>
        <a:bodyPr/>
        <a:lstStyle/>
        <a:p>
          <a:endParaRPr lang="en-US"/>
        </a:p>
      </dgm:t>
    </dgm:pt>
    <dgm:pt modelId="{CF636BF2-5001-4BD4-92C6-5F3A9ADDFA79}" type="sibTrans" cxnId="{0FAC0C15-FFEA-49B3-96E6-EF2553A9E4A3}">
      <dgm:prSet/>
      <dgm:spPr/>
      <dgm:t>
        <a:bodyPr/>
        <a:lstStyle/>
        <a:p>
          <a:endParaRPr lang="en-US"/>
        </a:p>
      </dgm:t>
    </dgm:pt>
    <dgm:pt modelId="{4BB9A18F-AFDD-406B-889A-BCF834DB5FAB}">
      <dgm:prSet phldrT="[Text]" custT="1"/>
      <dgm:spPr/>
      <dgm:t>
        <a:bodyPr/>
        <a:lstStyle/>
        <a:p>
          <a:pPr algn="l"/>
          <a:r>
            <a:rPr lang="en-US" sz="4000" b="1" dirty="0" err="1">
              <a:solidFill>
                <a:schemeClr val="accent2">
                  <a:lumMod val="75000"/>
                </a:schemeClr>
              </a:solidFill>
              <a:latin typeface="Courier New" panose="02070309020205020404" pitchFamily="49" charset="0"/>
              <a:cs typeface="Courier New" panose="02070309020205020404" pitchFamily="49" charset="0"/>
            </a:rPr>
            <a:t>Khi</a:t>
          </a:r>
          <a:r>
            <a:rPr lang="en-US" sz="4000" b="1" dirty="0">
              <a:solidFill>
                <a:schemeClr val="accent2">
                  <a:lumMod val="75000"/>
                </a:schemeClr>
              </a:solidFill>
              <a:latin typeface="Courier New" panose="02070309020205020404" pitchFamily="49" charset="0"/>
              <a:cs typeface="Courier New" panose="02070309020205020404" pitchFamily="49" charset="0"/>
            </a:rPr>
            <a:t> </a:t>
          </a:r>
          <a:r>
            <a:rPr lang="en-US" sz="4000" b="1" dirty="0" err="1">
              <a:solidFill>
                <a:schemeClr val="accent2">
                  <a:lumMod val="75000"/>
                </a:schemeClr>
              </a:solidFill>
              <a:latin typeface="Courier New" panose="02070309020205020404" pitchFamily="49" charset="0"/>
              <a:cs typeface="Courier New" panose="02070309020205020404" pitchFamily="49" charset="0"/>
            </a:rPr>
            <a:t>tay</a:t>
          </a:r>
          <a:r>
            <a:rPr lang="en-US" sz="4000" b="1" dirty="0">
              <a:solidFill>
                <a:schemeClr val="accent2">
                  <a:lumMod val="75000"/>
                </a:schemeClr>
              </a:solidFill>
              <a:latin typeface="Courier New" panose="02070309020205020404" pitchFamily="49" charset="0"/>
              <a:cs typeface="Courier New" panose="02070309020205020404" pitchFamily="49" charset="0"/>
            </a:rPr>
            <a:t> ta </a:t>
          </a:r>
          <a:r>
            <a:rPr lang="en-US" sz="4000" b="1" dirty="0" err="1">
              <a:solidFill>
                <a:schemeClr val="accent2">
                  <a:lumMod val="75000"/>
                </a:schemeClr>
              </a:solidFill>
              <a:latin typeface="Courier New" panose="02070309020205020404" pitchFamily="49" charset="0"/>
              <a:cs typeface="Courier New" panose="02070309020205020404" pitchFamily="49" charset="0"/>
            </a:rPr>
            <a:t>ngâm</a:t>
          </a:r>
          <a:r>
            <a:rPr lang="en-US" sz="4000" b="1" dirty="0">
              <a:solidFill>
                <a:schemeClr val="accent2">
                  <a:lumMod val="75000"/>
                </a:schemeClr>
              </a:solidFill>
              <a:latin typeface="Courier New" panose="02070309020205020404" pitchFamily="49" charset="0"/>
              <a:cs typeface="Courier New" panose="02070309020205020404" pitchFamily="49" charset="0"/>
            </a:rPr>
            <a:t> </a:t>
          </a:r>
          <a:r>
            <a:rPr lang="en-US" sz="4000" b="1" dirty="0" err="1">
              <a:solidFill>
                <a:schemeClr val="accent2">
                  <a:lumMod val="75000"/>
                </a:schemeClr>
              </a:solidFill>
              <a:latin typeface="Courier New" panose="02070309020205020404" pitchFamily="49" charset="0"/>
              <a:cs typeface="Courier New" panose="02070309020205020404" pitchFamily="49" charset="0"/>
            </a:rPr>
            <a:t>trong</a:t>
          </a:r>
          <a:r>
            <a:rPr lang="en-US" sz="4000" b="1" dirty="0">
              <a:solidFill>
                <a:schemeClr val="accent2">
                  <a:lumMod val="75000"/>
                </a:schemeClr>
              </a:solidFill>
              <a:latin typeface="Courier New" panose="02070309020205020404" pitchFamily="49" charset="0"/>
              <a:cs typeface="Courier New" panose="02070309020205020404" pitchFamily="49" charset="0"/>
            </a:rPr>
            <a:t> </a:t>
          </a:r>
          <a:r>
            <a:rPr lang="en-US" sz="4000" b="1" dirty="0" err="1">
              <a:solidFill>
                <a:schemeClr val="accent2">
                  <a:lumMod val="75000"/>
                </a:schemeClr>
              </a:solidFill>
              <a:latin typeface="Courier New" panose="02070309020205020404" pitchFamily="49" charset="0"/>
              <a:cs typeface="Courier New" panose="02070309020205020404" pitchFamily="49" charset="0"/>
            </a:rPr>
            <a:t>nước</a:t>
          </a:r>
          <a:r>
            <a:rPr lang="en-US" sz="4000" b="1" dirty="0">
              <a:solidFill>
                <a:schemeClr val="accent2">
                  <a:lumMod val="75000"/>
                </a:schemeClr>
              </a:solidFill>
              <a:latin typeface="Courier New" panose="02070309020205020404" pitchFamily="49" charset="0"/>
              <a:cs typeface="Courier New" panose="02070309020205020404" pitchFamily="49" charset="0"/>
            </a:rPr>
            <a:t> </a:t>
          </a:r>
          <a:r>
            <a:rPr lang="en-US" sz="4000" b="1" dirty="0" err="1">
              <a:solidFill>
                <a:schemeClr val="accent2">
                  <a:lumMod val="75000"/>
                </a:schemeClr>
              </a:solidFill>
              <a:latin typeface="Courier New" panose="02070309020205020404" pitchFamily="49" charset="0"/>
              <a:cs typeface="Courier New" panose="02070309020205020404" pitchFamily="49" charset="0"/>
            </a:rPr>
            <a:t>quá</a:t>
          </a:r>
          <a:r>
            <a:rPr lang="en-US" sz="4000" b="1" dirty="0">
              <a:solidFill>
                <a:schemeClr val="accent2">
                  <a:lumMod val="75000"/>
                </a:schemeClr>
              </a:solidFill>
              <a:latin typeface="Courier New" panose="02070309020205020404" pitchFamily="49" charset="0"/>
              <a:cs typeface="Courier New" panose="02070309020205020404" pitchFamily="49" charset="0"/>
            </a:rPr>
            <a:t> </a:t>
          </a:r>
          <a:r>
            <a:rPr lang="en-US" sz="4000" b="1" dirty="0" err="1">
              <a:solidFill>
                <a:schemeClr val="accent2">
                  <a:lumMod val="75000"/>
                </a:schemeClr>
              </a:solidFill>
              <a:latin typeface="Courier New" panose="02070309020205020404" pitchFamily="49" charset="0"/>
              <a:cs typeface="Courier New" panose="02070309020205020404" pitchFamily="49" charset="0"/>
            </a:rPr>
            <a:t>lâu</a:t>
          </a:r>
          <a:r>
            <a:rPr lang="en-US" sz="4000" b="1" dirty="0">
              <a:solidFill>
                <a:schemeClr val="accent2">
                  <a:lumMod val="75000"/>
                </a:schemeClr>
              </a:solidFill>
              <a:latin typeface="Courier New" panose="02070309020205020404" pitchFamily="49" charset="0"/>
              <a:cs typeface="Courier New" panose="02070309020205020404" pitchFamily="49" charset="0"/>
            </a:rPr>
            <a:t> </a:t>
          </a:r>
          <a:r>
            <a:rPr lang="en-US" sz="4000" b="1" dirty="0" err="1">
              <a:solidFill>
                <a:schemeClr val="accent2">
                  <a:lumMod val="75000"/>
                </a:schemeClr>
              </a:solidFill>
              <a:latin typeface="Courier New" panose="02070309020205020404" pitchFamily="49" charset="0"/>
              <a:cs typeface="Courier New" panose="02070309020205020404" pitchFamily="49" charset="0"/>
            </a:rPr>
            <a:t>sẽ</a:t>
          </a:r>
          <a:r>
            <a:rPr lang="en-US" sz="4000" b="1" dirty="0">
              <a:solidFill>
                <a:schemeClr val="accent2">
                  <a:lumMod val="75000"/>
                </a:schemeClr>
              </a:solidFill>
              <a:latin typeface="Courier New" panose="02070309020205020404" pitchFamily="49" charset="0"/>
              <a:cs typeface="Courier New" panose="02070309020205020404" pitchFamily="49" charset="0"/>
            </a:rPr>
            <a:t> </a:t>
          </a:r>
          <a:r>
            <a:rPr lang="en-US" sz="4000" b="1" dirty="0" err="1">
              <a:solidFill>
                <a:schemeClr val="accent2">
                  <a:lumMod val="75000"/>
                </a:schemeClr>
              </a:solidFill>
              <a:latin typeface="Courier New" panose="02070309020205020404" pitchFamily="49" charset="0"/>
              <a:cs typeface="Courier New" panose="02070309020205020404" pitchFamily="49" charset="0"/>
            </a:rPr>
            <a:t>xuất</a:t>
          </a:r>
          <a:r>
            <a:rPr lang="en-US" sz="4000" b="1" dirty="0">
              <a:solidFill>
                <a:schemeClr val="accent2">
                  <a:lumMod val="75000"/>
                </a:schemeClr>
              </a:solidFill>
              <a:latin typeface="Courier New" panose="02070309020205020404" pitchFamily="49" charset="0"/>
              <a:cs typeface="Courier New" panose="02070309020205020404" pitchFamily="49" charset="0"/>
            </a:rPr>
            <a:t> </a:t>
          </a:r>
          <a:r>
            <a:rPr lang="en-US" sz="4000" b="1" dirty="0" err="1">
              <a:solidFill>
                <a:schemeClr val="accent2">
                  <a:lumMod val="75000"/>
                </a:schemeClr>
              </a:solidFill>
              <a:latin typeface="Courier New" panose="02070309020205020404" pitchFamily="49" charset="0"/>
              <a:cs typeface="Courier New" panose="02070309020205020404" pitchFamily="49" charset="0"/>
            </a:rPr>
            <a:t>hiện</a:t>
          </a:r>
          <a:r>
            <a:rPr lang="en-US" sz="4000" b="1" dirty="0">
              <a:solidFill>
                <a:schemeClr val="accent2">
                  <a:lumMod val="75000"/>
                </a:schemeClr>
              </a:solidFill>
              <a:latin typeface="Courier New" panose="02070309020205020404" pitchFamily="49" charset="0"/>
              <a:cs typeface="Courier New" panose="02070309020205020404" pitchFamily="49" charset="0"/>
            </a:rPr>
            <a:t> </a:t>
          </a:r>
          <a:r>
            <a:rPr lang="en-US" sz="4000" b="1" dirty="0" err="1">
              <a:solidFill>
                <a:schemeClr val="accent2">
                  <a:lumMod val="75000"/>
                </a:schemeClr>
              </a:solidFill>
              <a:latin typeface="Courier New" panose="02070309020205020404" pitchFamily="49" charset="0"/>
              <a:cs typeface="Courier New" panose="02070309020205020404" pitchFamily="49" charset="0"/>
            </a:rPr>
            <a:t>các</a:t>
          </a:r>
          <a:r>
            <a:rPr lang="en-US" sz="4000" b="1" dirty="0">
              <a:solidFill>
                <a:schemeClr val="accent2">
                  <a:lumMod val="75000"/>
                </a:schemeClr>
              </a:solidFill>
              <a:latin typeface="Courier New" panose="02070309020205020404" pitchFamily="49" charset="0"/>
              <a:cs typeface="Courier New" panose="02070309020205020404" pitchFamily="49" charset="0"/>
            </a:rPr>
            <a:t> </a:t>
          </a:r>
          <a:r>
            <a:rPr lang="en-US" sz="4000" b="1" dirty="0" err="1">
              <a:solidFill>
                <a:schemeClr val="accent2">
                  <a:lumMod val="75000"/>
                </a:schemeClr>
              </a:solidFill>
              <a:latin typeface="Courier New" panose="02070309020205020404" pitchFamily="49" charset="0"/>
              <a:cs typeface="Courier New" panose="02070309020205020404" pitchFamily="49" charset="0"/>
            </a:rPr>
            <a:t>nếp</a:t>
          </a:r>
          <a:r>
            <a:rPr lang="en-US" sz="4000" b="1" dirty="0">
              <a:solidFill>
                <a:schemeClr val="accent2">
                  <a:lumMod val="75000"/>
                </a:schemeClr>
              </a:solidFill>
              <a:latin typeface="Courier New" panose="02070309020205020404" pitchFamily="49" charset="0"/>
              <a:cs typeface="Courier New" panose="02070309020205020404" pitchFamily="49" charset="0"/>
            </a:rPr>
            <a:t> </a:t>
          </a:r>
          <a:r>
            <a:rPr lang="en-US" sz="4000" b="1" dirty="0" err="1">
              <a:solidFill>
                <a:schemeClr val="accent2">
                  <a:lumMod val="75000"/>
                </a:schemeClr>
              </a:solidFill>
              <a:latin typeface="Courier New" panose="02070309020205020404" pitchFamily="49" charset="0"/>
              <a:cs typeface="Courier New" panose="02070309020205020404" pitchFamily="49" charset="0"/>
            </a:rPr>
            <a:t>nhăn</a:t>
          </a:r>
          <a:r>
            <a:rPr lang="en-US" sz="4000" b="1" dirty="0">
              <a:solidFill>
                <a:schemeClr val="accent2">
                  <a:lumMod val="75000"/>
                </a:schemeClr>
              </a:solidFill>
              <a:latin typeface="Courier New" panose="02070309020205020404" pitchFamily="49" charset="0"/>
              <a:cs typeface="Courier New" panose="02070309020205020404" pitchFamily="49" charset="0"/>
            </a:rPr>
            <a:t> </a:t>
          </a:r>
          <a:r>
            <a:rPr lang="en-US" sz="4000" b="1" dirty="0" err="1">
              <a:solidFill>
                <a:schemeClr val="accent2">
                  <a:lumMod val="75000"/>
                </a:schemeClr>
              </a:solidFill>
              <a:latin typeface="Courier New" panose="02070309020205020404" pitchFamily="49" charset="0"/>
              <a:cs typeface="Courier New" panose="02070309020205020404" pitchFamily="49" charset="0"/>
            </a:rPr>
            <a:t>nheo</a:t>
          </a:r>
          <a:r>
            <a:rPr lang="en-US" sz="4000" b="1" dirty="0">
              <a:solidFill>
                <a:schemeClr val="accent2">
                  <a:lumMod val="75000"/>
                </a:schemeClr>
              </a:solidFill>
              <a:latin typeface="Courier New" panose="02070309020205020404" pitchFamily="49" charset="0"/>
              <a:cs typeface="Courier New" panose="02070309020205020404" pitchFamily="49" charset="0"/>
            </a:rPr>
            <a:t>. </a:t>
          </a:r>
          <a:r>
            <a:rPr lang="en-US" sz="4000" b="1" dirty="0" err="1">
              <a:solidFill>
                <a:schemeClr val="accent2">
                  <a:lumMod val="75000"/>
                </a:schemeClr>
              </a:solidFill>
              <a:latin typeface="Courier New" panose="02070309020205020404" pitchFamily="49" charset="0"/>
              <a:cs typeface="Courier New" panose="02070309020205020404" pitchFamily="49" charset="0"/>
            </a:rPr>
            <a:t>Nguyên</a:t>
          </a:r>
          <a:r>
            <a:rPr lang="en-US" sz="4000" b="1" dirty="0">
              <a:solidFill>
                <a:schemeClr val="accent2">
                  <a:lumMod val="75000"/>
                </a:schemeClr>
              </a:solidFill>
              <a:latin typeface="Courier New" panose="02070309020205020404" pitchFamily="49" charset="0"/>
              <a:cs typeface="Courier New" panose="02070309020205020404" pitchFamily="49" charset="0"/>
            </a:rPr>
            <a:t> </a:t>
          </a:r>
          <a:r>
            <a:rPr lang="en-US" sz="4000" b="1" dirty="0" err="1">
              <a:solidFill>
                <a:schemeClr val="accent2">
                  <a:lumMod val="75000"/>
                </a:schemeClr>
              </a:solidFill>
              <a:latin typeface="Courier New" panose="02070309020205020404" pitchFamily="49" charset="0"/>
              <a:cs typeface="Courier New" panose="02070309020205020404" pitchFamily="49" charset="0"/>
            </a:rPr>
            <a:t>nhân</a:t>
          </a:r>
          <a:r>
            <a:rPr lang="en-US" sz="4000" b="1" dirty="0">
              <a:solidFill>
                <a:schemeClr val="accent2">
                  <a:lumMod val="75000"/>
                </a:schemeClr>
              </a:solidFill>
              <a:latin typeface="Courier New" panose="02070309020205020404" pitchFamily="49" charset="0"/>
              <a:cs typeface="Courier New" panose="02070309020205020404" pitchFamily="49" charset="0"/>
            </a:rPr>
            <a:t> </a:t>
          </a:r>
          <a:r>
            <a:rPr lang="en-US" sz="4000" b="1" dirty="0" err="1">
              <a:solidFill>
                <a:schemeClr val="accent2">
                  <a:lumMod val="75000"/>
                </a:schemeClr>
              </a:solidFill>
              <a:latin typeface="Courier New" panose="02070309020205020404" pitchFamily="49" charset="0"/>
              <a:cs typeface="Courier New" panose="02070309020205020404" pitchFamily="49" charset="0"/>
            </a:rPr>
            <a:t>của</a:t>
          </a:r>
          <a:r>
            <a:rPr lang="en-US" sz="4000" b="1" dirty="0">
              <a:solidFill>
                <a:schemeClr val="accent2">
                  <a:lumMod val="75000"/>
                </a:schemeClr>
              </a:solidFill>
              <a:latin typeface="Courier New" panose="02070309020205020404" pitchFamily="49" charset="0"/>
              <a:cs typeface="Courier New" panose="02070309020205020404" pitchFamily="49" charset="0"/>
            </a:rPr>
            <a:t> </a:t>
          </a:r>
          <a:r>
            <a:rPr lang="en-US" sz="4000" b="1" dirty="0" err="1">
              <a:solidFill>
                <a:schemeClr val="accent2">
                  <a:lumMod val="75000"/>
                </a:schemeClr>
              </a:solidFill>
              <a:latin typeface="Courier New" panose="02070309020205020404" pitchFamily="49" charset="0"/>
              <a:cs typeface="Courier New" panose="02070309020205020404" pitchFamily="49" charset="0"/>
            </a:rPr>
            <a:t>hiện</a:t>
          </a:r>
          <a:r>
            <a:rPr lang="en-US" sz="4000" b="1" dirty="0">
              <a:solidFill>
                <a:schemeClr val="accent2">
                  <a:lumMod val="75000"/>
                </a:schemeClr>
              </a:solidFill>
              <a:latin typeface="Courier New" panose="02070309020205020404" pitchFamily="49" charset="0"/>
              <a:cs typeface="Courier New" panose="02070309020205020404" pitchFamily="49" charset="0"/>
            </a:rPr>
            <a:t> </a:t>
          </a:r>
          <a:r>
            <a:rPr lang="en-US" sz="4000" b="1" dirty="0" err="1">
              <a:solidFill>
                <a:schemeClr val="accent2">
                  <a:lumMod val="75000"/>
                </a:schemeClr>
              </a:solidFill>
              <a:latin typeface="Courier New" panose="02070309020205020404" pitchFamily="49" charset="0"/>
              <a:cs typeface="Courier New" panose="02070309020205020404" pitchFamily="49" charset="0"/>
            </a:rPr>
            <a:t>tượng</a:t>
          </a:r>
          <a:r>
            <a:rPr lang="en-US" sz="4000" b="1" dirty="0">
              <a:solidFill>
                <a:schemeClr val="accent2">
                  <a:lumMod val="75000"/>
                </a:schemeClr>
              </a:solidFill>
              <a:latin typeface="Courier New" panose="02070309020205020404" pitchFamily="49" charset="0"/>
              <a:cs typeface="Courier New" panose="02070309020205020404" pitchFamily="49" charset="0"/>
            </a:rPr>
            <a:t> </a:t>
          </a:r>
          <a:r>
            <a:rPr lang="en-US" sz="4000" b="1" dirty="0" err="1">
              <a:solidFill>
                <a:schemeClr val="accent2">
                  <a:lumMod val="75000"/>
                </a:schemeClr>
              </a:solidFill>
              <a:latin typeface="Courier New" panose="02070309020205020404" pitchFamily="49" charset="0"/>
              <a:cs typeface="Courier New" panose="02070309020205020404" pitchFamily="49" charset="0"/>
            </a:rPr>
            <a:t>này</a:t>
          </a:r>
          <a:r>
            <a:rPr lang="en-US" sz="4000" b="1" dirty="0">
              <a:solidFill>
                <a:schemeClr val="accent2">
                  <a:lumMod val="75000"/>
                </a:schemeClr>
              </a:solidFill>
              <a:latin typeface="Courier New" panose="02070309020205020404" pitchFamily="49" charset="0"/>
              <a:cs typeface="Courier New" panose="02070309020205020404" pitchFamily="49" charset="0"/>
            </a:rPr>
            <a:t> </a:t>
          </a:r>
          <a:r>
            <a:rPr lang="en-US" sz="4000" b="1" dirty="0" err="1">
              <a:solidFill>
                <a:schemeClr val="accent2">
                  <a:lumMod val="75000"/>
                </a:schemeClr>
              </a:solidFill>
              <a:latin typeface="Courier New" panose="02070309020205020404" pitchFamily="49" charset="0"/>
              <a:cs typeface="Courier New" panose="02070309020205020404" pitchFamily="49" charset="0"/>
            </a:rPr>
            <a:t>là</a:t>
          </a:r>
          <a:r>
            <a:rPr lang="en-US" sz="4000" b="1" dirty="0">
              <a:solidFill>
                <a:schemeClr val="accent2">
                  <a:lumMod val="75000"/>
                </a:schemeClr>
              </a:solidFill>
              <a:latin typeface="Courier New" panose="02070309020205020404" pitchFamily="49" charset="0"/>
              <a:cs typeface="Courier New" panose="02070309020205020404" pitchFamily="49" charset="0"/>
            </a:rPr>
            <a:t> </a:t>
          </a:r>
          <a:r>
            <a:rPr lang="en-US" sz="4000" b="1" dirty="0" err="1">
              <a:solidFill>
                <a:schemeClr val="accent2">
                  <a:lumMod val="75000"/>
                </a:schemeClr>
              </a:solidFill>
              <a:latin typeface="Courier New" panose="02070309020205020404" pitchFamily="49" charset="0"/>
              <a:cs typeface="Courier New" panose="02070309020205020404" pitchFamily="49" charset="0"/>
            </a:rPr>
            <a:t>gì</a:t>
          </a:r>
          <a:r>
            <a:rPr lang="en-US" sz="4000" b="1" dirty="0">
              <a:solidFill>
                <a:schemeClr val="accent2">
                  <a:lumMod val="75000"/>
                </a:schemeClr>
              </a:solidFill>
              <a:latin typeface="Courier New" panose="02070309020205020404" pitchFamily="49" charset="0"/>
              <a:cs typeface="Courier New" panose="02070309020205020404" pitchFamily="49" charset="0"/>
            </a:rPr>
            <a:t>?</a:t>
          </a:r>
        </a:p>
      </dgm:t>
    </dgm:pt>
    <dgm:pt modelId="{B82D4C4E-E20C-4665-AB18-1363F8622241}" type="parTrans" cxnId="{E55B6786-F089-4FB3-B074-55B069F6E814}">
      <dgm:prSet/>
      <dgm:spPr/>
      <dgm:t>
        <a:bodyPr/>
        <a:lstStyle/>
        <a:p>
          <a:endParaRPr lang="en-US"/>
        </a:p>
      </dgm:t>
    </dgm:pt>
    <dgm:pt modelId="{7C905267-B84B-4F87-AE4B-B3972F934A8E}" type="sibTrans" cxnId="{E55B6786-F089-4FB3-B074-55B069F6E814}">
      <dgm:prSet/>
      <dgm:spPr/>
      <dgm:t>
        <a:bodyPr/>
        <a:lstStyle/>
        <a:p>
          <a:endParaRPr lang="en-US"/>
        </a:p>
      </dgm:t>
    </dgm:pt>
    <dgm:pt modelId="{4155EF0A-768E-45BE-9703-71C63345C87B}" type="pres">
      <dgm:prSet presAssocID="{65D16459-9B92-491D-A6F1-1E642D594D14}" presName="Name0" presStyleCnt="0">
        <dgm:presLayoutVars>
          <dgm:chMax/>
          <dgm:chPref/>
          <dgm:dir/>
          <dgm:animLvl val="lvl"/>
        </dgm:presLayoutVars>
      </dgm:prSet>
      <dgm:spPr/>
    </dgm:pt>
    <dgm:pt modelId="{F034FB1C-A49E-46A2-8E35-CF8E65C05F36}" type="pres">
      <dgm:prSet presAssocID="{958DB52E-A6B9-4E04-98B3-201825BDFE4E}" presName="composite" presStyleCnt="0"/>
      <dgm:spPr/>
    </dgm:pt>
    <dgm:pt modelId="{FC0C7431-AA2D-4525-8025-0C460FA5F0B6}" type="pres">
      <dgm:prSet presAssocID="{958DB52E-A6B9-4E04-98B3-201825BDFE4E}" presName="ParentAccentShape" presStyleLbl="trBgShp" presStyleIdx="0" presStyleCnt="2"/>
      <dgm:spPr/>
    </dgm:pt>
    <dgm:pt modelId="{50C4B5A8-7347-4478-81D3-DAA927FCFCFE}" type="pres">
      <dgm:prSet presAssocID="{958DB52E-A6B9-4E04-98B3-201825BDFE4E}" presName="ParentText" presStyleLbl="revTx" presStyleIdx="0" presStyleCnt="2" custScaleY="205661" custLinFactNeighborX="-189" custLinFactNeighborY="53531">
        <dgm:presLayoutVars>
          <dgm:chMax val="1"/>
          <dgm:chPref val="1"/>
          <dgm:bulletEnabled val="1"/>
        </dgm:presLayoutVars>
      </dgm:prSet>
      <dgm:spPr/>
    </dgm:pt>
    <dgm:pt modelId="{1AA5EA0A-0406-4FED-846C-477AC15FC18B}" type="pres">
      <dgm:prSet presAssocID="{958DB52E-A6B9-4E04-98B3-201825BDFE4E}" presName="ChildText" presStyleLbl="revTx" presStyleIdx="1" presStyleCnt="2" custScaleX="112566">
        <dgm:presLayoutVars>
          <dgm:chMax val="0"/>
          <dgm:chPref val="0"/>
        </dgm:presLayoutVars>
      </dgm:prSet>
      <dgm:spPr/>
    </dgm:pt>
    <dgm:pt modelId="{6564FF4D-B14C-4C15-8CBA-39A719A9F776}" type="pres">
      <dgm:prSet presAssocID="{958DB52E-A6B9-4E04-98B3-201825BDFE4E}" presName="ChildAccentShape" presStyleLbl="trBgShp" presStyleIdx="1" presStyleCnt="2"/>
      <dgm:spPr/>
    </dgm:pt>
    <dgm:pt modelId="{D409209B-36B8-4416-AA8E-788799719CC9}" type="pres">
      <dgm:prSet presAssocID="{958DB52E-A6B9-4E04-98B3-201825BDFE4E}" presName="Image" presStyleLbl="alignImgPlace1" presStyleIdx="0" presStyleCnt="1"/>
      <dgm:spPr>
        <a:blipFill rotWithShape="1">
          <a:blip xmlns:r="http://schemas.openxmlformats.org/officeDocument/2006/relationships" r:embed="rId1"/>
          <a:stretch>
            <a:fillRect/>
          </a:stretch>
        </a:blipFill>
      </dgm:spPr>
    </dgm:pt>
  </dgm:ptLst>
  <dgm:cxnLst>
    <dgm:cxn modelId="{42B45D11-E05A-4878-AB8F-86657BF506CA}" type="presOf" srcId="{4BB9A18F-AFDD-406B-889A-BCF834DB5FAB}" destId="{1AA5EA0A-0406-4FED-846C-477AC15FC18B}" srcOrd="0" destOrd="0" presId="urn:microsoft.com/office/officeart/2009/3/layout/SnapshotPictureList"/>
    <dgm:cxn modelId="{0FAC0C15-FFEA-49B3-96E6-EF2553A9E4A3}" srcId="{65D16459-9B92-491D-A6F1-1E642D594D14}" destId="{958DB52E-A6B9-4E04-98B3-201825BDFE4E}" srcOrd="0" destOrd="0" parTransId="{493D8592-89E7-4C62-AA61-BF16E47118D9}" sibTransId="{CF636BF2-5001-4BD4-92C6-5F3A9ADDFA79}"/>
    <dgm:cxn modelId="{65D16E2B-94AC-4658-979F-A07B101E96FE}" type="presOf" srcId="{958DB52E-A6B9-4E04-98B3-201825BDFE4E}" destId="{50C4B5A8-7347-4478-81D3-DAA927FCFCFE}" srcOrd="0" destOrd="0" presId="urn:microsoft.com/office/officeart/2009/3/layout/SnapshotPictureList"/>
    <dgm:cxn modelId="{E55B6786-F089-4FB3-B074-55B069F6E814}" srcId="{958DB52E-A6B9-4E04-98B3-201825BDFE4E}" destId="{4BB9A18F-AFDD-406B-889A-BCF834DB5FAB}" srcOrd="0" destOrd="0" parTransId="{B82D4C4E-E20C-4665-AB18-1363F8622241}" sibTransId="{7C905267-B84B-4F87-AE4B-B3972F934A8E}"/>
    <dgm:cxn modelId="{6F0AF3D9-13C8-4CD4-AD0A-A305A09B74AB}" type="presOf" srcId="{65D16459-9B92-491D-A6F1-1E642D594D14}" destId="{4155EF0A-768E-45BE-9703-71C63345C87B}" srcOrd="0" destOrd="0" presId="urn:microsoft.com/office/officeart/2009/3/layout/SnapshotPictureList"/>
    <dgm:cxn modelId="{74892924-9FC4-4F74-8D9B-662B4C046007}" type="presParOf" srcId="{4155EF0A-768E-45BE-9703-71C63345C87B}" destId="{F034FB1C-A49E-46A2-8E35-CF8E65C05F36}" srcOrd="0" destOrd="0" presId="urn:microsoft.com/office/officeart/2009/3/layout/SnapshotPictureList"/>
    <dgm:cxn modelId="{8312ACEE-8B24-483B-B6F0-7EC8C1CA5954}" type="presParOf" srcId="{F034FB1C-A49E-46A2-8E35-CF8E65C05F36}" destId="{FC0C7431-AA2D-4525-8025-0C460FA5F0B6}" srcOrd="0" destOrd="0" presId="urn:microsoft.com/office/officeart/2009/3/layout/SnapshotPictureList"/>
    <dgm:cxn modelId="{4003BBC3-87D2-4E18-8C0F-0BA8B9DFCA30}" type="presParOf" srcId="{F034FB1C-A49E-46A2-8E35-CF8E65C05F36}" destId="{50C4B5A8-7347-4478-81D3-DAA927FCFCFE}" srcOrd="1" destOrd="0" presId="urn:microsoft.com/office/officeart/2009/3/layout/SnapshotPictureList"/>
    <dgm:cxn modelId="{61489932-CDFD-4CA1-A325-EA94093EAECE}" type="presParOf" srcId="{F034FB1C-A49E-46A2-8E35-CF8E65C05F36}" destId="{1AA5EA0A-0406-4FED-846C-477AC15FC18B}" srcOrd="2" destOrd="0" presId="urn:microsoft.com/office/officeart/2009/3/layout/SnapshotPictureList"/>
    <dgm:cxn modelId="{2282B6AF-6F4B-46D8-93F5-BEE36A332EDC}" type="presParOf" srcId="{F034FB1C-A49E-46A2-8E35-CF8E65C05F36}" destId="{6564FF4D-B14C-4C15-8CBA-39A719A9F776}" srcOrd="3" destOrd="0" presId="urn:microsoft.com/office/officeart/2009/3/layout/SnapshotPictureList"/>
    <dgm:cxn modelId="{DE76ACD0-8A56-4FB7-A77B-13ECADAD5B52}" type="presParOf" srcId="{F034FB1C-A49E-46A2-8E35-CF8E65C05F36}" destId="{D409209B-36B8-4416-AA8E-788799719CC9}" srcOrd="4" destOrd="0" presId="urn:microsoft.com/office/officeart/2009/3/layout/SnapshotPictur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199AC80-06B3-4330-A450-6F54CA8AB7FE}" type="doc">
      <dgm:prSet loTypeId="urn:microsoft.com/office/officeart/2005/8/layout/list1" loCatId="list" qsTypeId="urn:microsoft.com/office/officeart/2005/8/quickstyle/simple3" qsCatId="simple" csTypeId="urn:microsoft.com/office/officeart/2005/8/colors/colorful4" csCatId="colorful" phldr="1"/>
      <dgm:spPr/>
      <dgm:t>
        <a:bodyPr/>
        <a:lstStyle/>
        <a:p>
          <a:endParaRPr lang="en-US"/>
        </a:p>
      </dgm:t>
    </dgm:pt>
    <dgm:pt modelId="{3F3F0E58-A87A-4547-9F16-C20CF8F3D0CF}">
      <dgm:prSet phldrT="[Text]" custT="1"/>
      <dgm:spPr/>
      <dgm:t>
        <a:bodyPr/>
        <a:lstStyle/>
        <a:p>
          <a:pPr algn="ctr"/>
          <a:r>
            <a:rPr lang="en-US" sz="3500" b="1" dirty="0">
              <a:latin typeface="Courier New" panose="02070309020205020404" pitchFamily="49" charset="0"/>
              <a:ea typeface="Segoe UI Black" panose="020B0A02040204020203" pitchFamily="34" charset="0"/>
              <a:cs typeface="Courier New" panose="02070309020205020404" pitchFamily="49" charset="0"/>
            </a:rPr>
            <a:t>I. TRAO ĐỔI CHẤT Ở TẾ BÀO</a:t>
          </a:r>
        </a:p>
      </dgm:t>
    </dgm:pt>
    <dgm:pt modelId="{B69622A0-9D2C-4F31-8364-9D16C3B67BF3}" type="parTrans" cxnId="{3279F2AF-D8AC-4923-A335-400A88AD27BD}">
      <dgm:prSet/>
      <dgm:spPr/>
      <dgm:t>
        <a:bodyPr/>
        <a:lstStyle/>
        <a:p>
          <a:endParaRPr lang="en-US" b="1">
            <a:latin typeface="Courier New" panose="02070309020205020404" pitchFamily="49" charset="0"/>
            <a:ea typeface="Segoe UI Black" panose="020B0A02040204020203" pitchFamily="34" charset="0"/>
            <a:cs typeface="Courier New" panose="02070309020205020404" pitchFamily="49" charset="0"/>
          </a:endParaRPr>
        </a:p>
      </dgm:t>
    </dgm:pt>
    <dgm:pt modelId="{C7B02A02-60CF-4932-9AD0-B53E0D0DF0E4}" type="sibTrans" cxnId="{3279F2AF-D8AC-4923-A335-400A88AD27BD}">
      <dgm:prSet/>
      <dgm:spPr/>
      <dgm:t>
        <a:bodyPr/>
        <a:lstStyle/>
        <a:p>
          <a:endParaRPr lang="en-US" b="1">
            <a:latin typeface="Courier New" panose="02070309020205020404" pitchFamily="49" charset="0"/>
            <a:ea typeface="Segoe UI Black" panose="020B0A02040204020203" pitchFamily="34" charset="0"/>
            <a:cs typeface="Courier New" panose="02070309020205020404" pitchFamily="49" charset="0"/>
          </a:endParaRPr>
        </a:p>
      </dgm:t>
    </dgm:pt>
    <dgm:pt modelId="{A9F3AA0C-D9B9-4B72-9A5F-66B4605B7E22}">
      <dgm:prSet phldrT="[Text]" custT="1"/>
      <dgm:spPr/>
      <dgm:t>
        <a:bodyPr/>
        <a:lstStyle/>
        <a:p>
          <a:pPr algn="ctr"/>
          <a:r>
            <a:rPr lang="en-US" sz="3500" b="1" dirty="0">
              <a:latin typeface="Courier New" panose="02070309020205020404" pitchFamily="49" charset="0"/>
              <a:ea typeface="Segoe UI Black" panose="020B0A02040204020203" pitchFamily="34" charset="0"/>
              <a:cs typeface="Courier New" panose="02070309020205020404" pitchFamily="49" charset="0"/>
            </a:rPr>
            <a:t>II. SỰ VẬN CHUYỂN CÁC CHẤT QUA MÀNG SINH CHẤT</a:t>
          </a:r>
        </a:p>
      </dgm:t>
    </dgm:pt>
    <dgm:pt modelId="{376B8E7C-042E-47C5-990B-A37557145962}" type="parTrans" cxnId="{B1B7CA51-ABC8-45F1-960A-F6DAF1C7E761}">
      <dgm:prSet/>
      <dgm:spPr/>
      <dgm:t>
        <a:bodyPr/>
        <a:lstStyle/>
        <a:p>
          <a:endParaRPr lang="en-US" b="1">
            <a:latin typeface="Courier New" panose="02070309020205020404" pitchFamily="49" charset="0"/>
            <a:ea typeface="Segoe UI Black" panose="020B0A02040204020203" pitchFamily="34" charset="0"/>
            <a:cs typeface="Courier New" panose="02070309020205020404" pitchFamily="49" charset="0"/>
          </a:endParaRPr>
        </a:p>
      </dgm:t>
    </dgm:pt>
    <dgm:pt modelId="{E8C12FEF-B5AE-4573-A143-E63EF884758D}" type="sibTrans" cxnId="{B1B7CA51-ABC8-45F1-960A-F6DAF1C7E761}">
      <dgm:prSet/>
      <dgm:spPr/>
      <dgm:t>
        <a:bodyPr/>
        <a:lstStyle/>
        <a:p>
          <a:endParaRPr lang="en-US" b="1">
            <a:latin typeface="Courier New" panose="02070309020205020404" pitchFamily="49" charset="0"/>
            <a:ea typeface="Segoe UI Black" panose="020B0A02040204020203" pitchFamily="34" charset="0"/>
            <a:cs typeface="Courier New" panose="02070309020205020404" pitchFamily="49" charset="0"/>
          </a:endParaRPr>
        </a:p>
      </dgm:t>
    </dgm:pt>
    <dgm:pt modelId="{2432F4DE-7CD6-4C89-8EC5-D8F280D6072D}">
      <dgm:prSet phldrT="[Text]" custT="1"/>
      <dgm:spPr/>
      <dgm:t>
        <a:bodyPr/>
        <a:lstStyle/>
        <a:p>
          <a:r>
            <a:rPr lang="en-US" sz="4000" b="1" dirty="0" err="1">
              <a:latin typeface="Courier New" panose="02070309020205020404" pitchFamily="49" charset="0"/>
              <a:ea typeface="Segoe UI Black" panose="020B0A02040204020203" pitchFamily="34" charset="0"/>
              <a:cs typeface="Courier New" panose="02070309020205020404" pitchFamily="49" charset="0"/>
            </a:rPr>
            <a:t>Vận</a:t>
          </a:r>
          <a:r>
            <a:rPr lang="en-US" sz="4000" b="1" dirty="0">
              <a:latin typeface="Courier New" panose="02070309020205020404" pitchFamily="49" charset="0"/>
              <a:ea typeface="Segoe UI Black" panose="020B0A02040204020203" pitchFamily="34" charset="0"/>
              <a:cs typeface="Courier New" panose="02070309020205020404" pitchFamily="49" charset="0"/>
            </a:rPr>
            <a:t> </a:t>
          </a:r>
          <a:r>
            <a:rPr lang="en-US" sz="4000" b="1" dirty="0" err="1">
              <a:latin typeface="Courier New" panose="02070309020205020404" pitchFamily="49" charset="0"/>
              <a:ea typeface="Segoe UI Black" panose="020B0A02040204020203" pitchFamily="34" charset="0"/>
              <a:cs typeface="Courier New" panose="02070309020205020404" pitchFamily="49" charset="0"/>
            </a:rPr>
            <a:t>chuyển</a:t>
          </a:r>
          <a:r>
            <a:rPr lang="en-US" sz="4000" b="1" dirty="0">
              <a:latin typeface="Courier New" panose="02070309020205020404" pitchFamily="49" charset="0"/>
              <a:ea typeface="Segoe UI Black" panose="020B0A02040204020203" pitchFamily="34" charset="0"/>
              <a:cs typeface="Courier New" panose="02070309020205020404" pitchFamily="49" charset="0"/>
            </a:rPr>
            <a:t> </a:t>
          </a:r>
          <a:r>
            <a:rPr lang="en-US" sz="4000" b="1" dirty="0" err="1">
              <a:latin typeface="Courier New" panose="02070309020205020404" pitchFamily="49" charset="0"/>
              <a:ea typeface="Segoe UI Black" panose="020B0A02040204020203" pitchFamily="34" charset="0"/>
              <a:cs typeface="Courier New" panose="02070309020205020404" pitchFamily="49" charset="0"/>
            </a:rPr>
            <a:t>thụ</a:t>
          </a:r>
          <a:r>
            <a:rPr lang="en-US" sz="4000" b="1" dirty="0">
              <a:latin typeface="Courier New" panose="02070309020205020404" pitchFamily="49" charset="0"/>
              <a:ea typeface="Segoe UI Black" panose="020B0A02040204020203" pitchFamily="34" charset="0"/>
              <a:cs typeface="Courier New" panose="02070309020205020404" pitchFamily="49" charset="0"/>
            </a:rPr>
            <a:t> </a:t>
          </a:r>
          <a:r>
            <a:rPr lang="en-US" sz="4000" b="1" dirty="0" err="1">
              <a:latin typeface="Courier New" panose="02070309020205020404" pitchFamily="49" charset="0"/>
              <a:ea typeface="Segoe UI Black" panose="020B0A02040204020203" pitchFamily="34" charset="0"/>
              <a:cs typeface="Courier New" panose="02070309020205020404" pitchFamily="49" charset="0"/>
            </a:rPr>
            <a:t>động</a:t>
          </a:r>
          <a:endParaRPr lang="en-US" sz="4000" b="1" dirty="0">
            <a:latin typeface="Courier New" panose="02070309020205020404" pitchFamily="49" charset="0"/>
            <a:ea typeface="Segoe UI Black" panose="020B0A02040204020203" pitchFamily="34" charset="0"/>
            <a:cs typeface="Courier New" panose="02070309020205020404" pitchFamily="49" charset="0"/>
          </a:endParaRPr>
        </a:p>
      </dgm:t>
    </dgm:pt>
    <dgm:pt modelId="{B84BAEDE-F84F-4FA3-95A3-16A620213FF5}" type="parTrans" cxnId="{7DE37DAA-9817-4950-9A0C-8006704F9747}">
      <dgm:prSet/>
      <dgm:spPr/>
      <dgm:t>
        <a:bodyPr/>
        <a:lstStyle/>
        <a:p>
          <a:endParaRPr lang="en-US" b="1">
            <a:latin typeface="Courier New" panose="02070309020205020404" pitchFamily="49" charset="0"/>
            <a:ea typeface="Segoe UI Black" panose="020B0A02040204020203" pitchFamily="34" charset="0"/>
            <a:cs typeface="Courier New" panose="02070309020205020404" pitchFamily="49" charset="0"/>
          </a:endParaRPr>
        </a:p>
      </dgm:t>
    </dgm:pt>
    <dgm:pt modelId="{A8286D3E-F97F-471C-ADF2-CA49315DB21E}" type="sibTrans" cxnId="{7DE37DAA-9817-4950-9A0C-8006704F9747}">
      <dgm:prSet/>
      <dgm:spPr/>
      <dgm:t>
        <a:bodyPr/>
        <a:lstStyle/>
        <a:p>
          <a:endParaRPr lang="en-US" b="1">
            <a:latin typeface="Courier New" panose="02070309020205020404" pitchFamily="49" charset="0"/>
            <a:ea typeface="Segoe UI Black" panose="020B0A02040204020203" pitchFamily="34" charset="0"/>
            <a:cs typeface="Courier New" panose="02070309020205020404" pitchFamily="49" charset="0"/>
          </a:endParaRPr>
        </a:p>
      </dgm:t>
    </dgm:pt>
    <dgm:pt modelId="{1B332760-3CA9-46BE-8D2A-7739F8A883E0}">
      <dgm:prSet phldrT="[Text]" custT="1"/>
      <dgm:spPr/>
      <dgm:t>
        <a:bodyPr/>
        <a:lstStyle/>
        <a:p>
          <a:r>
            <a:rPr lang="en-US" sz="4000" b="1" dirty="0" err="1">
              <a:latin typeface="Courier New" panose="02070309020205020404" pitchFamily="49" charset="0"/>
              <a:ea typeface="Segoe UI Black" panose="020B0A02040204020203" pitchFamily="34" charset="0"/>
              <a:cs typeface="Courier New" panose="02070309020205020404" pitchFamily="49" charset="0"/>
            </a:rPr>
            <a:t>Chuyển</a:t>
          </a:r>
          <a:r>
            <a:rPr lang="en-US" sz="4000" b="1" dirty="0">
              <a:latin typeface="Courier New" panose="02070309020205020404" pitchFamily="49" charset="0"/>
              <a:ea typeface="Segoe UI Black" panose="020B0A02040204020203" pitchFamily="34" charset="0"/>
              <a:cs typeface="Courier New" panose="02070309020205020404" pitchFamily="49" charset="0"/>
            </a:rPr>
            <a:t> </a:t>
          </a:r>
          <a:r>
            <a:rPr lang="en-US" sz="4000" b="1" dirty="0" err="1">
              <a:latin typeface="Courier New" panose="02070309020205020404" pitchFamily="49" charset="0"/>
              <a:ea typeface="Segoe UI Black" panose="020B0A02040204020203" pitchFamily="34" charset="0"/>
              <a:cs typeface="Courier New" panose="02070309020205020404" pitchFamily="49" charset="0"/>
            </a:rPr>
            <a:t>hóa</a:t>
          </a:r>
          <a:r>
            <a:rPr lang="en-US" sz="4000" b="1" dirty="0">
              <a:latin typeface="Courier New" panose="02070309020205020404" pitchFamily="49" charset="0"/>
              <a:ea typeface="Segoe UI Black" panose="020B0A02040204020203" pitchFamily="34" charset="0"/>
              <a:cs typeface="Courier New" panose="02070309020205020404" pitchFamily="49" charset="0"/>
            </a:rPr>
            <a:t> </a:t>
          </a:r>
          <a:r>
            <a:rPr lang="en-US" sz="4000" b="1" dirty="0" err="1">
              <a:latin typeface="Courier New" panose="02070309020205020404" pitchFamily="49" charset="0"/>
              <a:ea typeface="Segoe UI Black" panose="020B0A02040204020203" pitchFamily="34" charset="0"/>
              <a:cs typeface="Courier New" panose="02070309020205020404" pitchFamily="49" charset="0"/>
            </a:rPr>
            <a:t>vật</a:t>
          </a:r>
          <a:r>
            <a:rPr lang="en-US" sz="4000" b="1" dirty="0">
              <a:latin typeface="Courier New" panose="02070309020205020404" pitchFamily="49" charset="0"/>
              <a:ea typeface="Segoe UI Black" panose="020B0A02040204020203" pitchFamily="34" charset="0"/>
              <a:cs typeface="Courier New" panose="02070309020205020404" pitchFamily="49" charset="0"/>
            </a:rPr>
            <a:t> </a:t>
          </a:r>
          <a:r>
            <a:rPr lang="en-US" sz="4000" b="1" dirty="0" err="1">
              <a:latin typeface="Courier New" panose="02070309020205020404" pitchFamily="49" charset="0"/>
              <a:ea typeface="Segoe UI Black" panose="020B0A02040204020203" pitchFamily="34" charset="0"/>
              <a:cs typeface="Courier New" panose="02070309020205020404" pitchFamily="49" charset="0"/>
            </a:rPr>
            <a:t>chất</a:t>
          </a:r>
          <a:r>
            <a:rPr lang="en-US" sz="4000" b="1" dirty="0">
              <a:latin typeface="Courier New" panose="02070309020205020404" pitchFamily="49" charset="0"/>
              <a:ea typeface="Segoe UI Black" panose="020B0A02040204020203" pitchFamily="34" charset="0"/>
              <a:cs typeface="Courier New" panose="02070309020205020404" pitchFamily="49" charset="0"/>
            </a:rPr>
            <a:t> </a:t>
          </a:r>
          <a:r>
            <a:rPr lang="en-US" sz="4000" b="1" dirty="0" err="1">
              <a:latin typeface="Courier New" panose="02070309020205020404" pitchFamily="49" charset="0"/>
              <a:ea typeface="Segoe UI Black" panose="020B0A02040204020203" pitchFamily="34" charset="0"/>
              <a:cs typeface="Courier New" panose="02070309020205020404" pitchFamily="49" charset="0"/>
            </a:rPr>
            <a:t>và</a:t>
          </a:r>
          <a:r>
            <a:rPr lang="en-US" sz="4000" b="1" dirty="0">
              <a:latin typeface="Courier New" panose="02070309020205020404" pitchFamily="49" charset="0"/>
              <a:ea typeface="Segoe UI Black" panose="020B0A02040204020203" pitchFamily="34" charset="0"/>
              <a:cs typeface="Courier New" panose="02070309020205020404" pitchFamily="49" charset="0"/>
            </a:rPr>
            <a:t> </a:t>
          </a:r>
          <a:r>
            <a:rPr lang="en-US" sz="4000" b="1" dirty="0" err="1">
              <a:latin typeface="Courier New" panose="02070309020205020404" pitchFamily="49" charset="0"/>
              <a:ea typeface="Segoe UI Black" panose="020B0A02040204020203" pitchFamily="34" charset="0"/>
              <a:cs typeface="Courier New" panose="02070309020205020404" pitchFamily="49" charset="0"/>
            </a:rPr>
            <a:t>năng</a:t>
          </a:r>
          <a:r>
            <a:rPr lang="en-US" sz="4000" b="1" dirty="0">
              <a:latin typeface="Courier New" panose="02070309020205020404" pitchFamily="49" charset="0"/>
              <a:ea typeface="Segoe UI Black" panose="020B0A02040204020203" pitchFamily="34" charset="0"/>
              <a:cs typeface="Courier New" panose="02070309020205020404" pitchFamily="49" charset="0"/>
            </a:rPr>
            <a:t> </a:t>
          </a:r>
          <a:r>
            <a:rPr lang="en-US" sz="4000" b="1" dirty="0" err="1">
              <a:latin typeface="Courier New" panose="02070309020205020404" pitchFamily="49" charset="0"/>
              <a:ea typeface="Segoe UI Black" panose="020B0A02040204020203" pitchFamily="34" charset="0"/>
              <a:cs typeface="Courier New" panose="02070309020205020404" pitchFamily="49" charset="0"/>
            </a:rPr>
            <a:t>lượng</a:t>
          </a:r>
          <a:r>
            <a:rPr lang="en-US" sz="4000" b="1" dirty="0">
              <a:latin typeface="Courier New" panose="02070309020205020404" pitchFamily="49" charset="0"/>
              <a:ea typeface="Segoe UI Black" panose="020B0A02040204020203" pitchFamily="34" charset="0"/>
              <a:cs typeface="Courier New" panose="02070309020205020404" pitchFamily="49" charset="0"/>
            </a:rPr>
            <a:t> </a:t>
          </a:r>
          <a:r>
            <a:rPr lang="en-US" sz="4000" b="1" dirty="0" err="1">
              <a:latin typeface="Courier New" panose="02070309020205020404" pitchFamily="49" charset="0"/>
              <a:ea typeface="Segoe UI Black" panose="020B0A02040204020203" pitchFamily="34" charset="0"/>
              <a:cs typeface="Courier New" panose="02070309020205020404" pitchFamily="49" charset="0"/>
            </a:rPr>
            <a:t>trong</a:t>
          </a:r>
          <a:r>
            <a:rPr lang="en-US" sz="4000" b="1" dirty="0">
              <a:latin typeface="Courier New" panose="02070309020205020404" pitchFamily="49" charset="0"/>
              <a:ea typeface="Segoe UI Black" panose="020B0A02040204020203" pitchFamily="34" charset="0"/>
              <a:cs typeface="Courier New" panose="02070309020205020404" pitchFamily="49" charset="0"/>
            </a:rPr>
            <a:t> </a:t>
          </a:r>
          <a:r>
            <a:rPr lang="en-US" sz="4000" b="1" dirty="0" err="1">
              <a:latin typeface="Courier New" panose="02070309020205020404" pitchFamily="49" charset="0"/>
              <a:ea typeface="Segoe UI Black" panose="020B0A02040204020203" pitchFamily="34" charset="0"/>
              <a:cs typeface="Courier New" panose="02070309020205020404" pitchFamily="49" charset="0"/>
            </a:rPr>
            <a:t>tế</a:t>
          </a:r>
          <a:r>
            <a:rPr lang="en-US" sz="4000" b="1" dirty="0">
              <a:latin typeface="Courier New" panose="02070309020205020404" pitchFamily="49" charset="0"/>
              <a:ea typeface="Segoe UI Black" panose="020B0A02040204020203" pitchFamily="34" charset="0"/>
              <a:cs typeface="Courier New" panose="02070309020205020404" pitchFamily="49" charset="0"/>
            </a:rPr>
            <a:t> </a:t>
          </a:r>
          <a:r>
            <a:rPr lang="en-US" sz="4000" b="1" dirty="0" err="1">
              <a:latin typeface="Courier New" panose="02070309020205020404" pitchFamily="49" charset="0"/>
              <a:ea typeface="Segoe UI Black" panose="020B0A02040204020203" pitchFamily="34" charset="0"/>
              <a:cs typeface="Courier New" panose="02070309020205020404" pitchFamily="49" charset="0"/>
            </a:rPr>
            <a:t>bào</a:t>
          </a:r>
          <a:r>
            <a:rPr lang="en-US" sz="4000" b="1" dirty="0">
              <a:latin typeface="Courier New" panose="02070309020205020404" pitchFamily="49" charset="0"/>
              <a:ea typeface="Segoe UI Black" panose="020B0A02040204020203" pitchFamily="34" charset="0"/>
              <a:cs typeface="Courier New" panose="02070309020205020404" pitchFamily="49" charset="0"/>
            </a:rPr>
            <a:t>: </a:t>
          </a:r>
          <a:r>
            <a:rPr lang="en-US" sz="4000" b="1" dirty="0" err="1">
              <a:latin typeface="Courier New" panose="02070309020205020404" pitchFamily="49" charset="0"/>
              <a:ea typeface="Segoe UI Black" panose="020B0A02040204020203" pitchFamily="34" charset="0"/>
              <a:cs typeface="Courier New" panose="02070309020205020404" pitchFamily="49" charset="0"/>
            </a:rPr>
            <a:t>đồng</a:t>
          </a:r>
          <a:r>
            <a:rPr lang="en-US" sz="4000" b="1" dirty="0">
              <a:latin typeface="Courier New" panose="02070309020205020404" pitchFamily="49" charset="0"/>
              <a:ea typeface="Segoe UI Black" panose="020B0A02040204020203" pitchFamily="34" charset="0"/>
              <a:cs typeface="Courier New" panose="02070309020205020404" pitchFamily="49" charset="0"/>
            </a:rPr>
            <a:t> </a:t>
          </a:r>
          <a:r>
            <a:rPr lang="en-US" sz="4000" b="1" dirty="0" err="1">
              <a:latin typeface="Courier New" panose="02070309020205020404" pitchFamily="49" charset="0"/>
              <a:ea typeface="Segoe UI Black" panose="020B0A02040204020203" pitchFamily="34" charset="0"/>
              <a:cs typeface="Courier New" panose="02070309020205020404" pitchFamily="49" charset="0"/>
            </a:rPr>
            <a:t>hóa</a:t>
          </a:r>
          <a:r>
            <a:rPr lang="en-US" sz="4000" b="1" dirty="0">
              <a:latin typeface="Courier New" panose="02070309020205020404" pitchFamily="49" charset="0"/>
              <a:ea typeface="Segoe UI Black" panose="020B0A02040204020203" pitchFamily="34" charset="0"/>
              <a:cs typeface="Courier New" panose="02070309020205020404" pitchFamily="49" charset="0"/>
            </a:rPr>
            <a:t> – </a:t>
          </a:r>
          <a:r>
            <a:rPr lang="en-US" sz="4000" b="1" dirty="0" err="1">
              <a:latin typeface="Courier New" panose="02070309020205020404" pitchFamily="49" charset="0"/>
              <a:ea typeface="Segoe UI Black" panose="020B0A02040204020203" pitchFamily="34" charset="0"/>
              <a:cs typeface="Courier New" panose="02070309020205020404" pitchFamily="49" charset="0"/>
            </a:rPr>
            <a:t>dị</a:t>
          </a:r>
          <a:r>
            <a:rPr lang="en-US" sz="4000" b="1" dirty="0">
              <a:latin typeface="Courier New" panose="02070309020205020404" pitchFamily="49" charset="0"/>
              <a:ea typeface="Segoe UI Black" panose="020B0A02040204020203" pitchFamily="34" charset="0"/>
              <a:cs typeface="Courier New" panose="02070309020205020404" pitchFamily="49" charset="0"/>
            </a:rPr>
            <a:t> </a:t>
          </a:r>
          <a:r>
            <a:rPr lang="en-US" sz="4000" b="1" dirty="0" err="1">
              <a:latin typeface="Courier New" panose="02070309020205020404" pitchFamily="49" charset="0"/>
              <a:ea typeface="Segoe UI Black" panose="020B0A02040204020203" pitchFamily="34" charset="0"/>
              <a:cs typeface="Courier New" panose="02070309020205020404" pitchFamily="49" charset="0"/>
            </a:rPr>
            <a:t>hóa</a:t>
          </a:r>
          <a:endParaRPr lang="en-US" sz="4000" b="1" dirty="0">
            <a:latin typeface="Courier New" panose="02070309020205020404" pitchFamily="49" charset="0"/>
            <a:ea typeface="Segoe UI Black" panose="020B0A02040204020203" pitchFamily="34" charset="0"/>
            <a:cs typeface="Courier New" panose="02070309020205020404" pitchFamily="49" charset="0"/>
          </a:endParaRPr>
        </a:p>
      </dgm:t>
    </dgm:pt>
    <dgm:pt modelId="{29E35311-1B98-4E11-8490-44FCD78BC4E0}" type="sibTrans" cxnId="{4618EA13-9893-4AEA-BBDE-0932C4FB04A6}">
      <dgm:prSet/>
      <dgm:spPr/>
      <dgm:t>
        <a:bodyPr/>
        <a:lstStyle/>
        <a:p>
          <a:endParaRPr lang="en-US" b="1">
            <a:latin typeface="Courier New" panose="02070309020205020404" pitchFamily="49" charset="0"/>
            <a:ea typeface="Segoe UI Black" panose="020B0A02040204020203" pitchFamily="34" charset="0"/>
            <a:cs typeface="Courier New" panose="02070309020205020404" pitchFamily="49" charset="0"/>
          </a:endParaRPr>
        </a:p>
      </dgm:t>
    </dgm:pt>
    <dgm:pt modelId="{7EF47E41-610C-4E6E-AE14-28FFC92F928A}" type="parTrans" cxnId="{4618EA13-9893-4AEA-BBDE-0932C4FB04A6}">
      <dgm:prSet/>
      <dgm:spPr/>
      <dgm:t>
        <a:bodyPr/>
        <a:lstStyle/>
        <a:p>
          <a:endParaRPr lang="en-US" b="1">
            <a:latin typeface="Courier New" panose="02070309020205020404" pitchFamily="49" charset="0"/>
            <a:ea typeface="Segoe UI Black" panose="020B0A02040204020203" pitchFamily="34" charset="0"/>
            <a:cs typeface="Courier New" panose="02070309020205020404" pitchFamily="49" charset="0"/>
          </a:endParaRPr>
        </a:p>
      </dgm:t>
    </dgm:pt>
    <dgm:pt modelId="{5CCF6EF5-7340-4025-8DE9-1EA0584F1214}">
      <dgm:prSet phldrT="[Text]" custT="1"/>
      <dgm:spPr/>
      <dgm:t>
        <a:bodyPr/>
        <a:lstStyle/>
        <a:p>
          <a:r>
            <a:rPr lang="en-US" sz="4000" b="1" dirty="0" err="1">
              <a:latin typeface="Courier New" panose="02070309020205020404" pitchFamily="49" charset="0"/>
              <a:ea typeface="Segoe UI Black" panose="020B0A02040204020203" pitchFamily="34" charset="0"/>
              <a:cs typeface="Courier New" panose="02070309020205020404" pitchFamily="49" charset="0"/>
            </a:rPr>
            <a:t>Trao</a:t>
          </a:r>
          <a:r>
            <a:rPr lang="en-US" sz="4000" b="1" dirty="0">
              <a:latin typeface="Courier New" panose="02070309020205020404" pitchFamily="49" charset="0"/>
              <a:ea typeface="Segoe UI Black" panose="020B0A02040204020203" pitchFamily="34" charset="0"/>
              <a:cs typeface="Courier New" panose="02070309020205020404" pitchFamily="49" charset="0"/>
            </a:rPr>
            <a:t> </a:t>
          </a:r>
          <a:r>
            <a:rPr lang="en-US" sz="4000" b="1" dirty="0" err="1">
              <a:latin typeface="Courier New" panose="02070309020205020404" pitchFamily="49" charset="0"/>
              <a:ea typeface="Segoe UI Black" panose="020B0A02040204020203" pitchFamily="34" charset="0"/>
              <a:cs typeface="Courier New" panose="02070309020205020404" pitchFamily="49" charset="0"/>
            </a:rPr>
            <a:t>đổi</a:t>
          </a:r>
          <a:r>
            <a:rPr lang="en-US" sz="4000" b="1" dirty="0">
              <a:latin typeface="Courier New" panose="02070309020205020404" pitchFamily="49" charset="0"/>
              <a:ea typeface="Segoe UI Black" panose="020B0A02040204020203" pitchFamily="34" charset="0"/>
              <a:cs typeface="Courier New" panose="02070309020205020404" pitchFamily="49" charset="0"/>
            </a:rPr>
            <a:t> </a:t>
          </a:r>
          <a:r>
            <a:rPr lang="en-US" sz="4000" b="1" dirty="0" err="1">
              <a:latin typeface="Courier New" panose="02070309020205020404" pitchFamily="49" charset="0"/>
              <a:ea typeface="Segoe UI Black" panose="020B0A02040204020203" pitchFamily="34" charset="0"/>
              <a:cs typeface="Courier New" panose="02070309020205020404" pitchFamily="49" charset="0"/>
            </a:rPr>
            <a:t>chất</a:t>
          </a:r>
          <a:r>
            <a:rPr lang="en-US" sz="4000" b="1" dirty="0">
              <a:latin typeface="Courier New" panose="02070309020205020404" pitchFamily="49" charset="0"/>
              <a:ea typeface="Segoe UI Black" panose="020B0A02040204020203" pitchFamily="34" charset="0"/>
              <a:cs typeface="Courier New" panose="02070309020205020404" pitchFamily="49" charset="0"/>
            </a:rPr>
            <a:t> qua </a:t>
          </a:r>
          <a:r>
            <a:rPr lang="en-US" sz="4000" b="1" dirty="0" err="1">
              <a:latin typeface="Courier New" panose="02070309020205020404" pitchFamily="49" charset="0"/>
              <a:ea typeface="Segoe UI Black" panose="020B0A02040204020203" pitchFamily="34" charset="0"/>
              <a:cs typeface="Courier New" panose="02070309020205020404" pitchFamily="49" charset="0"/>
            </a:rPr>
            <a:t>màng</a:t>
          </a:r>
          <a:r>
            <a:rPr lang="en-US" sz="4000" b="1" dirty="0">
              <a:latin typeface="Courier New" panose="02070309020205020404" pitchFamily="49" charset="0"/>
              <a:ea typeface="Segoe UI Black" panose="020B0A02040204020203" pitchFamily="34" charset="0"/>
              <a:cs typeface="Courier New" panose="02070309020205020404" pitchFamily="49" charset="0"/>
            </a:rPr>
            <a:t> </a:t>
          </a:r>
          <a:r>
            <a:rPr lang="en-US" sz="4000" b="1" dirty="0" err="1">
              <a:latin typeface="Courier New" panose="02070309020205020404" pitchFamily="49" charset="0"/>
              <a:ea typeface="Segoe UI Black" panose="020B0A02040204020203" pitchFamily="34" charset="0"/>
              <a:cs typeface="Courier New" panose="02070309020205020404" pitchFamily="49" charset="0"/>
            </a:rPr>
            <a:t>sinh</a:t>
          </a:r>
          <a:r>
            <a:rPr lang="en-US" sz="4000" b="1" dirty="0">
              <a:latin typeface="Courier New" panose="02070309020205020404" pitchFamily="49" charset="0"/>
              <a:ea typeface="Segoe UI Black" panose="020B0A02040204020203" pitchFamily="34" charset="0"/>
              <a:cs typeface="Courier New" panose="02070309020205020404" pitchFamily="49" charset="0"/>
            </a:rPr>
            <a:t> </a:t>
          </a:r>
          <a:r>
            <a:rPr lang="en-US" sz="4000" b="1" dirty="0" err="1">
              <a:latin typeface="Courier New" panose="02070309020205020404" pitchFamily="49" charset="0"/>
              <a:ea typeface="Segoe UI Black" panose="020B0A02040204020203" pitchFamily="34" charset="0"/>
              <a:cs typeface="Courier New" panose="02070309020205020404" pitchFamily="49" charset="0"/>
            </a:rPr>
            <a:t>chất</a:t>
          </a:r>
          <a:endParaRPr lang="en-US" sz="4000" b="1" dirty="0">
            <a:latin typeface="Courier New" panose="02070309020205020404" pitchFamily="49" charset="0"/>
            <a:ea typeface="Segoe UI Black" panose="020B0A02040204020203" pitchFamily="34" charset="0"/>
            <a:cs typeface="Courier New" panose="02070309020205020404" pitchFamily="49" charset="0"/>
          </a:endParaRPr>
        </a:p>
      </dgm:t>
    </dgm:pt>
    <dgm:pt modelId="{5CFB60BC-6FB1-4D31-8590-DEA1675A5F79}" type="parTrans" cxnId="{1676445C-8351-4348-AAB6-DCFBAF724C45}">
      <dgm:prSet/>
      <dgm:spPr/>
      <dgm:t>
        <a:bodyPr/>
        <a:lstStyle/>
        <a:p>
          <a:endParaRPr lang="en-US"/>
        </a:p>
      </dgm:t>
    </dgm:pt>
    <dgm:pt modelId="{116164F8-23E3-4636-BC96-8966C8BA9C92}" type="sibTrans" cxnId="{1676445C-8351-4348-AAB6-DCFBAF724C45}">
      <dgm:prSet/>
      <dgm:spPr/>
      <dgm:t>
        <a:bodyPr/>
        <a:lstStyle/>
        <a:p>
          <a:endParaRPr lang="en-US"/>
        </a:p>
      </dgm:t>
    </dgm:pt>
    <dgm:pt modelId="{63AB4E6F-4B7A-47CA-B6AE-0A9B654806E8}">
      <dgm:prSet phldrT="[Text]" custT="1"/>
      <dgm:spPr/>
      <dgm:t>
        <a:bodyPr/>
        <a:lstStyle/>
        <a:p>
          <a:r>
            <a:rPr lang="en-US" sz="4000" b="1" dirty="0" err="1">
              <a:latin typeface="Courier New" panose="02070309020205020404" pitchFamily="49" charset="0"/>
              <a:ea typeface="Segoe UI Black" panose="020B0A02040204020203" pitchFamily="34" charset="0"/>
              <a:cs typeface="Courier New" panose="02070309020205020404" pitchFamily="49" charset="0"/>
            </a:rPr>
            <a:t>Vận</a:t>
          </a:r>
          <a:r>
            <a:rPr lang="en-US" sz="4000" b="1" dirty="0">
              <a:latin typeface="Courier New" panose="02070309020205020404" pitchFamily="49" charset="0"/>
              <a:ea typeface="Segoe UI Black" panose="020B0A02040204020203" pitchFamily="34" charset="0"/>
              <a:cs typeface="Courier New" panose="02070309020205020404" pitchFamily="49" charset="0"/>
            </a:rPr>
            <a:t> </a:t>
          </a:r>
          <a:r>
            <a:rPr lang="en-US" sz="4000" b="1" dirty="0" err="1">
              <a:latin typeface="Courier New" panose="02070309020205020404" pitchFamily="49" charset="0"/>
              <a:ea typeface="Segoe UI Black" panose="020B0A02040204020203" pitchFamily="34" charset="0"/>
              <a:cs typeface="Courier New" panose="02070309020205020404" pitchFamily="49" charset="0"/>
            </a:rPr>
            <a:t>chuyển</a:t>
          </a:r>
          <a:r>
            <a:rPr lang="en-US" sz="4000" b="1" dirty="0">
              <a:latin typeface="Courier New" panose="02070309020205020404" pitchFamily="49" charset="0"/>
              <a:ea typeface="Segoe UI Black" panose="020B0A02040204020203" pitchFamily="34" charset="0"/>
              <a:cs typeface="Courier New" panose="02070309020205020404" pitchFamily="49" charset="0"/>
            </a:rPr>
            <a:t> </a:t>
          </a:r>
          <a:r>
            <a:rPr lang="en-US" sz="4000" b="1" dirty="0" err="1">
              <a:latin typeface="Courier New" panose="02070309020205020404" pitchFamily="49" charset="0"/>
              <a:ea typeface="Segoe UI Black" panose="020B0A02040204020203" pitchFamily="34" charset="0"/>
              <a:cs typeface="Courier New" panose="02070309020205020404" pitchFamily="49" charset="0"/>
            </a:rPr>
            <a:t>chủ</a:t>
          </a:r>
          <a:r>
            <a:rPr lang="en-US" sz="4000" b="1" dirty="0">
              <a:latin typeface="Courier New" panose="02070309020205020404" pitchFamily="49" charset="0"/>
              <a:ea typeface="Segoe UI Black" panose="020B0A02040204020203" pitchFamily="34" charset="0"/>
              <a:cs typeface="Courier New" panose="02070309020205020404" pitchFamily="49" charset="0"/>
            </a:rPr>
            <a:t> </a:t>
          </a:r>
          <a:r>
            <a:rPr lang="en-US" sz="4000" b="1" dirty="0" err="1">
              <a:latin typeface="Courier New" panose="02070309020205020404" pitchFamily="49" charset="0"/>
              <a:ea typeface="Segoe UI Black" panose="020B0A02040204020203" pitchFamily="34" charset="0"/>
              <a:cs typeface="Courier New" panose="02070309020205020404" pitchFamily="49" charset="0"/>
            </a:rPr>
            <a:t>động</a:t>
          </a:r>
          <a:endParaRPr lang="en-US" sz="4000" b="1" dirty="0">
            <a:latin typeface="Courier New" panose="02070309020205020404" pitchFamily="49" charset="0"/>
            <a:ea typeface="Segoe UI Black" panose="020B0A02040204020203" pitchFamily="34" charset="0"/>
            <a:cs typeface="Courier New" panose="02070309020205020404" pitchFamily="49" charset="0"/>
          </a:endParaRPr>
        </a:p>
      </dgm:t>
    </dgm:pt>
    <dgm:pt modelId="{9C6E4BBC-D162-4556-BF08-6B399FA1CC5B}" type="parTrans" cxnId="{D20529A8-4D89-4776-AEBA-9463A479A91F}">
      <dgm:prSet/>
      <dgm:spPr/>
      <dgm:t>
        <a:bodyPr/>
        <a:lstStyle/>
        <a:p>
          <a:endParaRPr lang="en-US"/>
        </a:p>
      </dgm:t>
    </dgm:pt>
    <dgm:pt modelId="{E8370A1A-454A-4D5E-9201-ABD7F01A6C36}" type="sibTrans" cxnId="{D20529A8-4D89-4776-AEBA-9463A479A91F}">
      <dgm:prSet/>
      <dgm:spPr/>
      <dgm:t>
        <a:bodyPr/>
        <a:lstStyle/>
        <a:p>
          <a:endParaRPr lang="en-US"/>
        </a:p>
      </dgm:t>
    </dgm:pt>
    <dgm:pt modelId="{F5422447-7908-4401-B558-F4189D5A12F9}">
      <dgm:prSet phldrT="[Text]" custT="1"/>
      <dgm:spPr/>
      <dgm:t>
        <a:bodyPr/>
        <a:lstStyle/>
        <a:p>
          <a:r>
            <a:rPr lang="en-US" sz="4000" b="1" dirty="0" err="1">
              <a:latin typeface="Courier New" panose="02070309020205020404" pitchFamily="49" charset="0"/>
              <a:ea typeface="Segoe UI Black" panose="020B0A02040204020203" pitchFamily="34" charset="0"/>
              <a:cs typeface="Courier New" panose="02070309020205020404" pitchFamily="49" charset="0"/>
            </a:rPr>
            <a:t>Xuất</a:t>
          </a:r>
          <a:r>
            <a:rPr lang="en-US" sz="4000" b="1" dirty="0">
              <a:latin typeface="Courier New" panose="02070309020205020404" pitchFamily="49" charset="0"/>
              <a:ea typeface="Segoe UI Black" panose="020B0A02040204020203" pitchFamily="34" charset="0"/>
              <a:cs typeface="Courier New" panose="02070309020205020404" pitchFamily="49" charset="0"/>
            </a:rPr>
            <a:t> </a:t>
          </a:r>
          <a:r>
            <a:rPr lang="en-US" sz="4000" b="1" dirty="0" err="1">
              <a:latin typeface="Courier New" panose="02070309020205020404" pitchFamily="49" charset="0"/>
              <a:ea typeface="Segoe UI Black" panose="020B0A02040204020203" pitchFamily="34" charset="0"/>
              <a:cs typeface="Courier New" panose="02070309020205020404" pitchFamily="49" charset="0"/>
            </a:rPr>
            <a:t>bào</a:t>
          </a:r>
          <a:r>
            <a:rPr lang="en-US" sz="4000" b="1" dirty="0">
              <a:latin typeface="Courier New" panose="02070309020205020404" pitchFamily="49" charset="0"/>
              <a:ea typeface="Segoe UI Black" panose="020B0A02040204020203" pitchFamily="34" charset="0"/>
              <a:cs typeface="Courier New" panose="02070309020205020404" pitchFamily="49" charset="0"/>
            </a:rPr>
            <a:t> </a:t>
          </a:r>
          <a:r>
            <a:rPr lang="en-US" sz="4000" b="1" dirty="0" err="1">
              <a:latin typeface="Courier New" panose="02070309020205020404" pitchFamily="49" charset="0"/>
              <a:ea typeface="Segoe UI Black" panose="020B0A02040204020203" pitchFamily="34" charset="0"/>
              <a:cs typeface="Courier New" panose="02070309020205020404" pitchFamily="49" charset="0"/>
            </a:rPr>
            <a:t>và</a:t>
          </a:r>
          <a:r>
            <a:rPr lang="en-US" sz="4000" b="1" dirty="0">
              <a:latin typeface="Courier New" panose="02070309020205020404" pitchFamily="49" charset="0"/>
              <a:ea typeface="Segoe UI Black" panose="020B0A02040204020203" pitchFamily="34" charset="0"/>
              <a:cs typeface="Courier New" panose="02070309020205020404" pitchFamily="49" charset="0"/>
            </a:rPr>
            <a:t> </a:t>
          </a:r>
          <a:r>
            <a:rPr lang="en-US" sz="4000" b="1" dirty="0" err="1">
              <a:latin typeface="Courier New" panose="02070309020205020404" pitchFamily="49" charset="0"/>
              <a:ea typeface="Segoe UI Black" panose="020B0A02040204020203" pitchFamily="34" charset="0"/>
              <a:cs typeface="Courier New" panose="02070309020205020404" pitchFamily="49" charset="0"/>
            </a:rPr>
            <a:t>nhập</a:t>
          </a:r>
          <a:r>
            <a:rPr lang="en-US" sz="4000" b="1" dirty="0">
              <a:latin typeface="Courier New" panose="02070309020205020404" pitchFamily="49" charset="0"/>
              <a:ea typeface="Segoe UI Black" panose="020B0A02040204020203" pitchFamily="34" charset="0"/>
              <a:cs typeface="Courier New" panose="02070309020205020404" pitchFamily="49" charset="0"/>
            </a:rPr>
            <a:t> </a:t>
          </a:r>
          <a:r>
            <a:rPr lang="en-US" sz="4000" b="1" dirty="0" err="1">
              <a:latin typeface="Courier New" panose="02070309020205020404" pitchFamily="49" charset="0"/>
              <a:ea typeface="Segoe UI Black" panose="020B0A02040204020203" pitchFamily="34" charset="0"/>
              <a:cs typeface="Courier New" panose="02070309020205020404" pitchFamily="49" charset="0"/>
            </a:rPr>
            <a:t>bào</a:t>
          </a:r>
          <a:endParaRPr lang="en-US" sz="4000" b="1" dirty="0">
            <a:latin typeface="Courier New" panose="02070309020205020404" pitchFamily="49" charset="0"/>
            <a:ea typeface="Segoe UI Black" panose="020B0A02040204020203" pitchFamily="34" charset="0"/>
            <a:cs typeface="Courier New" panose="02070309020205020404" pitchFamily="49" charset="0"/>
          </a:endParaRPr>
        </a:p>
      </dgm:t>
    </dgm:pt>
    <dgm:pt modelId="{61CE223A-DCDC-49ED-9A1D-3C3B1E774C66}" type="parTrans" cxnId="{4D5B31D5-AEFF-4721-84F0-FCDEAD347474}">
      <dgm:prSet/>
      <dgm:spPr/>
      <dgm:t>
        <a:bodyPr/>
        <a:lstStyle/>
        <a:p>
          <a:endParaRPr lang="en-US"/>
        </a:p>
      </dgm:t>
    </dgm:pt>
    <dgm:pt modelId="{8CF2C492-2F3F-45E4-B867-741C41E95292}" type="sibTrans" cxnId="{4D5B31D5-AEFF-4721-84F0-FCDEAD347474}">
      <dgm:prSet/>
      <dgm:spPr/>
      <dgm:t>
        <a:bodyPr/>
        <a:lstStyle/>
        <a:p>
          <a:endParaRPr lang="en-US"/>
        </a:p>
      </dgm:t>
    </dgm:pt>
    <dgm:pt modelId="{5C2A301C-B994-459C-92FF-28E7899557B8}" type="pres">
      <dgm:prSet presAssocID="{A199AC80-06B3-4330-A450-6F54CA8AB7FE}" presName="linear" presStyleCnt="0">
        <dgm:presLayoutVars>
          <dgm:dir/>
          <dgm:animLvl val="lvl"/>
          <dgm:resizeHandles val="exact"/>
        </dgm:presLayoutVars>
      </dgm:prSet>
      <dgm:spPr/>
    </dgm:pt>
    <dgm:pt modelId="{E4FA5314-7E93-4ED8-9C8C-50ED8C59404A}" type="pres">
      <dgm:prSet presAssocID="{3F3F0E58-A87A-4547-9F16-C20CF8F3D0CF}" presName="parentLin" presStyleCnt="0"/>
      <dgm:spPr/>
    </dgm:pt>
    <dgm:pt modelId="{17308C77-E123-458A-9808-1786DA9D2893}" type="pres">
      <dgm:prSet presAssocID="{3F3F0E58-A87A-4547-9F16-C20CF8F3D0CF}" presName="parentLeftMargin" presStyleLbl="node1" presStyleIdx="0" presStyleCnt="2"/>
      <dgm:spPr/>
    </dgm:pt>
    <dgm:pt modelId="{ACD84AA3-626C-463A-8A30-A7B23C79320B}" type="pres">
      <dgm:prSet presAssocID="{3F3F0E58-A87A-4547-9F16-C20CF8F3D0CF}" presName="parentText" presStyleLbl="node1" presStyleIdx="0" presStyleCnt="2" custScaleX="111074">
        <dgm:presLayoutVars>
          <dgm:chMax val="0"/>
          <dgm:bulletEnabled val="1"/>
        </dgm:presLayoutVars>
      </dgm:prSet>
      <dgm:spPr/>
    </dgm:pt>
    <dgm:pt modelId="{5C12F309-C517-4AA2-BEF2-1FC84EF682D7}" type="pres">
      <dgm:prSet presAssocID="{3F3F0E58-A87A-4547-9F16-C20CF8F3D0CF}" presName="negativeSpace" presStyleCnt="0"/>
      <dgm:spPr/>
    </dgm:pt>
    <dgm:pt modelId="{31226942-BEF0-4281-AA94-DD8535BD957B}" type="pres">
      <dgm:prSet presAssocID="{3F3F0E58-A87A-4547-9F16-C20CF8F3D0CF}" presName="childText" presStyleLbl="conFgAcc1" presStyleIdx="0" presStyleCnt="2">
        <dgm:presLayoutVars>
          <dgm:bulletEnabled val="1"/>
        </dgm:presLayoutVars>
      </dgm:prSet>
      <dgm:spPr/>
    </dgm:pt>
    <dgm:pt modelId="{7F559145-4F06-4870-B874-6635DAF3EB48}" type="pres">
      <dgm:prSet presAssocID="{C7B02A02-60CF-4932-9AD0-B53E0D0DF0E4}" presName="spaceBetweenRectangles" presStyleCnt="0"/>
      <dgm:spPr/>
    </dgm:pt>
    <dgm:pt modelId="{A0DD11CA-9AB4-463D-8FEF-AA411CA249C3}" type="pres">
      <dgm:prSet presAssocID="{A9F3AA0C-D9B9-4B72-9A5F-66B4605B7E22}" presName="parentLin" presStyleCnt="0"/>
      <dgm:spPr/>
    </dgm:pt>
    <dgm:pt modelId="{906B69FD-95D3-4753-966C-6917EF95D6A9}" type="pres">
      <dgm:prSet presAssocID="{A9F3AA0C-D9B9-4B72-9A5F-66B4605B7E22}" presName="parentLeftMargin" presStyleLbl="node1" presStyleIdx="0" presStyleCnt="2"/>
      <dgm:spPr/>
    </dgm:pt>
    <dgm:pt modelId="{C2D56220-2F11-429B-8106-3035413BCA41}" type="pres">
      <dgm:prSet presAssocID="{A9F3AA0C-D9B9-4B72-9A5F-66B4605B7E22}" presName="parentText" presStyleLbl="node1" presStyleIdx="1" presStyleCnt="2" custScaleX="111074">
        <dgm:presLayoutVars>
          <dgm:chMax val="0"/>
          <dgm:bulletEnabled val="1"/>
        </dgm:presLayoutVars>
      </dgm:prSet>
      <dgm:spPr/>
    </dgm:pt>
    <dgm:pt modelId="{5C448572-A422-43AB-AD2B-192EC4D6F963}" type="pres">
      <dgm:prSet presAssocID="{A9F3AA0C-D9B9-4B72-9A5F-66B4605B7E22}" presName="negativeSpace" presStyleCnt="0"/>
      <dgm:spPr/>
    </dgm:pt>
    <dgm:pt modelId="{ED12B248-989A-461D-8200-5D05BBCBED22}" type="pres">
      <dgm:prSet presAssocID="{A9F3AA0C-D9B9-4B72-9A5F-66B4605B7E22}" presName="childText" presStyleLbl="conFgAcc1" presStyleIdx="1" presStyleCnt="2">
        <dgm:presLayoutVars>
          <dgm:bulletEnabled val="1"/>
        </dgm:presLayoutVars>
      </dgm:prSet>
      <dgm:spPr/>
    </dgm:pt>
  </dgm:ptLst>
  <dgm:cxnLst>
    <dgm:cxn modelId="{018FEE07-5AE6-4DCB-86AE-8CF9415CBC45}" type="presOf" srcId="{F5422447-7908-4401-B558-F4189D5A12F9}" destId="{ED12B248-989A-461D-8200-5D05BBCBED22}" srcOrd="0" destOrd="2" presId="urn:microsoft.com/office/officeart/2005/8/layout/list1"/>
    <dgm:cxn modelId="{4618EA13-9893-4AEA-BBDE-0932C4FB04A6}" srcId="{3F3F0E58-A87A-4547-9F16-C20CF8F3D0CF}" destId="{1B332760-3CA9-46BE-8D2A-7739F8A883E0}" srcOrd="0" destOrd="0" parTransId="{7EF47E41-610C-4E6E-AE14-28FFC92F928A}" sibTransId="{29E35311-1B98-4E11-8490-44FCD78BC4E0}"/>
    <dgm:cxn modelId="{9F0ADE14-0AAE-494A-951F-69BBC03B72AD}" type="presOf" srcId="{63AB4E6F-4B7A-47CA-B6AE-0A9B654806E8}" destId="{ED12B248-989A-461D-8200-5D05BBCBED22}" srcOrd="0" destOrd="1" presId="urn:microsoft.com/office/officeart/2005/8/layout/list1"/>
    <dgm:cxn modelId="{CBB71734-0E81-41E9-B577-66EAA09F1C70}" type="presOf" srcId="{A9F3AA0C-D9B9-4B72-9A5F-66B4605B7E22}" destId="{906B69FD-95D3-4753-966C-6917EF95D6A9}" srcOrd="0" destOrd="0" presId="urn:microsoft.com/office/officeart/2005/8/layout/list1"/>
    <dgm:cxn modelId="{1D95C937-5242-4F9C-A169-AF7E7CB42E6D}" type="presOf" srcId="{2432F4DE-7CD6-4C89-8EC5-D8F280D6072D}" destId="{ED12B248-989A-461D-8200-5D05BBCBED22}" srcOrd="0" destOrd="0" presId="urn:microsoft.com/office/officeart/2005/8/layout/list1"/>
    <dgm:cxn modelId="{1676445C-8351-4348-AAB6-DCFBAF724C45}" srcId="{3F3F0E58-A87A-4547-9F16-C20CF8F3D0CF}" destId="{5CCF6EF5-7340-4025-8DE9-1EA0584F1214}" srcOrd="1" destOrd="0" parTransId="{5CFB60BC-6FB1-4D31-8590-DEA1675A5F79}" sibTransId="{116164F8-23E3-4636-BC96-8966C8BA9C92}"/>
    <dgm:cxn modelId="{9E12EA68-8CD9-4C1A-BC7A-117C04B63AAA}" type="presOf" srcId="{A9F3AA0C-D9B9-4B72-9A5F-66B4605B7E22}" destId="{C2D56220-2F11-429B-8106-3035413BCA41}" srcOrd="1" destOrd="0" presId="urn:microsoft.com/office/officeart/2005/8/layout/list1"/>
    <dgm:cxn modelId="{84C4BC50-CF0F-4065-AFB0-30FCDF31EBEC}" type="presOf" srcId="{1B332760-3CA9-46BE-8D2A-7739F8A883E0}" destId="{31226942-BEF0-4281-AA94-DD8535BD957B}" srcOrd="0" destOrd="0" presId="urn:microsoft.com/office/officeart/2005/8/layout/list1"/>
    <dgm:cxn modelId="{B1B7CA51-ABC8-45F1-960A-F6DAF1C7E761}" srcId="{A199AC80-06B3-4330-A450-6F54CA8AB7FE}" destId="{A9F3AA0C-D9B9-4B72-9A5F-66B4605B7E22}" srcOrd="1" destOrd="0" parTransId="{376B8E7C-042E-47C5-990B-A37557145962}" sibTransId="{E8C12FEF-B5AE-4573-A143-E63EF884758D}"/>
    <dgm:cxn modelId="{BDFD4BA7-5E1A-48DC-BD69-1561E37D7B66}" type="presOf" srcId="{3F3F0E58-A87A-4547-9F16-C20CF8F3D0CF}" destId="{ACD84AA3-626C-463A-8A30-A7B23C79320B}" srcOrd="1" destOrd="0" presId="urn:microsoft.com/office/officeart/2005/8/layout/list1"/>
    <dgm:cxn modelId="{D20529A8-4D89-4776-AEBA-9463A479A91F}" srcId="{A9F3AA0C-D9B9-4B72-9A5F-66B4605B7E22}" destId="{63AB4E6F-4B7A-47CA-B6AE-0A9B654806E8}" srcOrd="1" destOrd="0" parTransId="{9C6E4BBC-D162-4556-BF08-6B399FA1CC5B}" sibTransId="{E8370A1A-454A-4D5E-9201-ABD7F01A6C36}"/>
    <dgm:cxn modelId="{7DE37DAA-9817-4950-9A0C-8006704F9747}" srcId="{A9F3AA0C-D9B9-4B72-9A5F-66B4605B7E22}" destId="{2432F4DE-7CD6-4C89-8EC5-D8F280D6072D}" srcOrd="0" destOrd="0" parTransId="{B84BAEDE-F84F-4FA3-95A3-16A620213FF5}" sibTransId="{A8286D3E-F97F-471C-ADF2-CA49315DB21E}"/>
    <dgm:cxn modelId="{3279F2AF-D8AC-4923-A335-400A88AD27BD}" srcId="{A199AC80-06B3-4330-A450-6F54CA8AB7FE}" destId="{3F3F0E58-A87A-4547-9F16-C20CF8F3D0CF}" srcOrd="0" destOrd="0" parTransId="{B69622A0-9D2C-4F31-8364-9D16C3B67BF3}" sibTransId="{C7B02A02-60CF-4932-9AD0-B53E0D0DF0E4}"/>
    <dgm:cxn modelId="{F331FEB9-C808-46D0-90D6-413E66E713E8}" type="presOf" srcId="{A199AC80-06B3-4330-A450-6F54CA8AB7FE}" destId="{5C2A301C-B994-459C-92FF-28E7899557B8}" srcOrd="0" destOrd="0" presId="urn:microsoft.com/office/officeart/2005/8/layout/list1"/>
    <dgm:cxn modelId="{7BCD50C4-84FD-410D-9A92-D956A5F3B89C}" type="presOf" srcId="{5CCF6EF5-7340-4025-8DE9-1EA0584F1214}" destId="{31226942-BEF0-4281-AA94-DD8535BD957B}" srcOrd="0" destOrd="1" presId="urn:microsoft.com/office/officeart/2005/8/layout/list1"/>
    <dgm:cxn modelId="{4D5B31D5-AEFF-4721-84F0-FCDEAD347474}" srcId="{A9F3AA0C-D9B9-4B72-9A5F-66B4605B7E22}" destId="{F5422447-7908-4401-B558-F4189D5A12F9}" srcOrd="2" destOrd="0" parTransId="{61CE223A-DCDC-49ED-9A1D-3C3B1E774C66}" sibTransId="{8CF2C492-2F3F-45E4-B867-741C41E95292}"/>
    <dgm:cxn modelId="{AD4E8FF9-024E-418D-9191-C69F47A6CF80}" type="presOf" srcId="{3F3F0E58-A87A-4547-9F16-C20CF8F3D0CF}" destId="{17308C77-E123-458A-9808-1786DA9D2893}" srcOrd="0" destOrd="0" presId="urn:microsoft.com/office/officeart/2005/8/layout/list1"/>
    <dgm:cxn modelId="{25BC52DD-2C5E-454A-9209-DA2685EF8137}" type="presParOf" srcId="{5C2A301C-B994-459C-92FF-28E7899557B8}" destId="{E4FA5314-7E93-4ED8-9C8C-50ED8C59404A}" srcOrd="0" destOrd="0" presId="urn:microsoft.com/office/officeart/2005/8/layout/list1"/>
    <dgm:cxn modelId="{2CD38B97-4F4D-4DAE-BFCE-378B6C686D96}" type="presParOf" srcId="{E4FA5314-7E93-4ED8-9C8C-50ED8C59404A}" destId="{17308C77-E123-458A-9808-1786DA9D2893}" srcOrd="0" destOrd="0" presId="urn:microsoft.com/office/officeart/2005/8/layout/list1"/>
    <dgm:cxn modelId="{3A5ECCCD-090C-490D-855F-2BE5161A4BAC}" type="presParOf" srcId="{E4FA5314-7E93-4ED8-9C8C-50ED8C59404A}" destId="{ACD84AA3-626C-463A-8A30-A7B23C79320B}" srcOrd="1" destOrd="0" presId="urn:microsoft.com/office/officeart/2005/8/layout/list1"/>
    <dgm:cxn modelId="{8E1DA2AE-C80E-4E95-95CB-FDE3E5492826}" type="presParOf" srcId="{5C2A301C-B994-459C-92FF-28E7899557B8}" destId="{5C12F309-C517-4AA2-BEF2-1FC84EF682D7}" srcOrd="1" destOrd="0" presId="urn:microsoft.com/office/officeart/2005/8/layout/list1"/>
    <dgm:cxn modelId="{7168306F-C27F-4E94-A57C-93DDACF19E5A}" type="presParOf" srcId="{5C2A301C-B994-459C-92FF-28E7899557B8}" destId="{31226942-BEF0-4281-AA94-DD8535BD957B}" srcOrd="2" destOrd="0" presId="urn:microsoft.com/office/officeart/2005/8/layout/list1"/>
    <dgm:cxn modelId="{F1A941E9-311F-433D-B2CB-F6501F3AB99C}" type="presParOf" srcId="{5C2A301C-B994-459C-92FF-28E7899557B8}" destId="{7F559145-4F06-4870-B874-6635DAF3EB48}" srcOrd="3" destOrd="0" presId="urn:microsoft.com/office/officeart/2005/8/layout/list1"/>
    <dgm:cxn modelId="{C1FFF7C2-B59D-44AF-BE67-7C8D9A91D1D4}" type="presParOf" srcId="{5C2A301C-B994-459C-92FF-28E7899557B8}" destId="{A0DD11CA-9AB4-463D-8FEF-AA411CA249C3}" srcOrd="4" destOrd="0" presId="urn:microsoft.com/office/officeart/2005/8/layout/list1"/>
    <dgm:cxn modelId="{3B0D7FA2-C403-43F0-8DC4-4AD9FA11A8B8}" type="presParOf" srcId="{A0DD11CA-9AB4-463D-8FEF-AA411CA249C3}" destId="{906B69FD-95D3-4753-966C-6917EF95D6A9}" srcOrd="0" destOrd="0" presId="urn:microsoft.com/office/officeart/2005/8/layout/list1"/>
    <dgm:cxn modelId="{2DFEB647-EB19-4285-BC61-BDDC8F90B942}" type="presParOf" srcId="{A0DD11CA-9AB4-463D-8FEF-AA411CA249C3}" destId="{C2D56220-2F11-429B-8106-3035413BCA41}" srcOrd="1" destOrd="0" presId="urn:microsoft.com/office/officeart/2005/8/layout/list1"/>
    <dgm:cxn modelId="{98CB7A01-5DE6-498B-970B-90FA21B7C81D}" type="presParOf" srcId="{5C2A301C-B994-459C-92FF-28E7899557B8}" destId="{5C448572-A422-43AB-AD2B-192EC4D6F963}" srcOrd="5" destOrd="0" presId="urn:microsoft.com/office/officeart/2005/8/layout/list1"/>
    <dgm:cxn modelId="{6C09D17D-4351-41F1-8F0E-6C63C85D209F}" type="presParOf" srcId="{5C2A301C-B994-459C-92FF-28E7899557B8}" destId="{ED12B248-989A-461D-8200-5D05BBCBED22}"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F214779-4020-42DF-9A29-2E90BF263AD6}" type="doc">
      <dgm:prSet loTypeId="urn:microsoft.com/office/officeart/2005/8/layout/pList2" loCatId="picture" qsTypeId="urn:microsoft.com/office/officeart/2005/8/quickstyle/simple3" qsCatId="simple" csTypeId="urn:microsoft.com/office/officeart/2005/8/colors/colorful4" csCatId="colorful" phldr="1"/>
      <dgm:spPr/>
    </dgm:pt>
    <dgm:pt modelId="{503E9DD7-A0C3-4E80-8635-CC0D468B616A}">
      <dgm:prSet phldrT="[Text]" custT="1"/>
      <dgm:spPr/>
      <dgm:t>
        <a:bodyPr/>
        <a:lstStyle/>
        <a:p>
          <a:r>
            <a:rPr lang="en-US" sz="2800" b="1">
              <a:latin typeface="Courier New" panose="02070309020205020404" pitchFamily="49" charset="0"/>
              <a:cs typeface="Courier New" panose="02070309020205020404" pitchFamily="49" charset="0"/>
            </a:rPr>
            <a:t>Tại sao khi muối dưa, cà thì sản phẩm sau khi muối lại có vị mặn và bị nhăn nheo?</a:t>
          </a:r>
          <a:endParaRPr lang="en-US" sz="2800" b="1" dirty="0">
            <a:latin typeface="Courier New" panose="02070309020205020404" pitchFamily="49" charset="0"/>
            <a:cs typeface="Courier New" panose="02070309020205020404" pitchFamily="49" charset="0"/>
          </a:endParaRPr>
        </a:p>
      </dgm:t>
    </dgm:pt>
    <dgm:pt modelId="{92123466-138B-49C3-BE97-73BC02DC115A}" type="parTrans" cxnId="{A52FF3D5-C3DD-478E-80F0-C7F3DACEC842}">
      <dgm:prSet/>
      <dgm:spPr/>
      <dgm:t>
        <a:bodyPr/>
        <a:lstStyle/>
        <a:p>
          <a:endParaRPr lang="en-US" sz="3000" b="1">
            <a:latin typeface="Courier New" panose="02070309020205020404" pitchFamily="49" charset="0"/>
            <a:cs typeface="Courier New" panose="02070309020205020404" pitchFamily="49" charset="0"/>
          </a:endParaRPr>
        </a:p>
      </dgm:t>
    </dgm:pt>
    <dgm:pt modelId="{10A673C6-6118-49E6-9805-0A80AD69B49B}" type="sibTrans" cxnId="{A52FF3D5-C3DD-478E-80F0-C7F3DACEC842}">
      <dgm:prSet/>
      <dgm:spPr/>
      <dgm:t>
        <a:bodyPr/>
        <a:lstStyle/>
        <a:p>
          <a:endParaRPr lang="en-US" sz="3000" b="1">
            <a:latin typeface="Courier New" panose="02070309020205020404" pitchFamily="49" charset="0"/>
            <a:cs typeface="Courier New" panose="02070309020205020404" pitchFamily="49" charset="0"/>
          </a:endParaRPr>
        </a:p>
      </dgm:t>
    </dgm:pt>
    <dgm:pt modelId="{F514FB74-0A81-411F-87A9-A6289A42F778}">
      <dgm:prSet phldrT="[Text]" custT="1"/>
      <dgm:spPr/>
      <dgm:t>
        <a:bodyPr/>
        <a:lstStyle/>
        <a:p>
          <a:r>
            <a:rPr lang="en-US" sz="2800" b="1" dirty="0" err="1">
              <a:latin typeface="Courier New" panose="02070309020205020404" pitchFamily="49" charset="0"/>
              <a:ea typeface="Segoe UI Black" panose="020B0A02040204020203" pitchFamily="34" charset="0"/>
              <a:cs typeface="Courier New" panose="02070309020205020404" pitchFamily="49" charset="0"/>
            </a:rPr>
            <a:t>Vì</a:t>
          </a:r>
          <a:r>
            <a:rPr lang="en-US" sz="2800" b="1" dirty="0">
              <a:latin typeface="Courier New" panose="02070309020205020404" pitchFamily="49" charset="0"/>
              <a:ea typeface="Segoe UI Black" panose="020B0A02040204020203" pitchFamily="34" charset="0"/>
              <a:cs typeface="Courier New" panose="02070309020205020404" pitchFamily="49" charset="0"/>
            </a:rPr>
            <a:t> </a:t>
          </a:r>
          <a:r>
            <a:rPr lang="en-US" sz="2800" b="1" dirty="0" err="1">
              <a:latin typeface="Courier New" panose="02070309020205020404" pitchFamily="49" charset="0"/>
              <a:ea typeface="Segoe UI Black" panose="020B0A02040204020203" pitchFamily="34" charset="0"/>
              <a:cs typeface="Courier New" panose="02070309020205020404" pitchFamily="49" charset="0"/>
            </a:rPr>
            <a:t>sao</a:t>
          </a:r>
          <a:r>
            <a:rPr lang="en-US" sz="2800" b="1" dirty="0">
              <a:latin typeface="Courier New" panose="02070309020205020404" pitchFamily="49" charset="0"/>
              <a:ea typeface="Segoe UI Black" panose="020B0A02040204020203" pitchFamily="34" charset="0"/>
              <a:cs typeface="Courier New" panose="02070309020205020404" pitchFamily="49" charset="0"/>
            </a:rPr>
            <a:t> ở </a:t>
          </a:r>
          <a:r>
            <a:rPr lang="en-US" sz="2800" b="1" dirty="0" err="1">
              <a:latin typeface="Courier New" panose="02070309020205020404" pitchFamily="49" charset="0"/>
              <a:ea typeface="Segoe UI Black" panose="020B0A02040204020203" pitchFamily="34" charset="0"/>
              <a:cs typeface="Courier New" panose="02070309020205020404" pitchFamily="49" charset="0"/>
            </a:rPr>
            <a:t>chợ</a:t>
          </a:r>
          <a:r>
            <a:rPr lang="en-US" sz="2800" b="1" dirty="0">
              <a:latin typeface="Courier New" panose="02070309020205020404" pitchFamily="49" charset="0"/>
              <a:ea typeface="Segoe UI Black" panose="020B0A02040204020203" pitchFamily="34" charset="0"/>
              <a:cs typeface="Courier New" panose="02070309020205020404" pitchFamily="49" charset="0"/>
            </a:rPr>
            <a:t> ng</a:t>
          </a:r>
          <a:r>
            <a:rPr lang="vi-VN" sz="2800" b="1" dirty="0">
              <a:latin typeface="Courier New" panose="02070309020205020404" pitchFamily="49" charset="0"/>
              <a:ea typeface="Segoe UI Black" panose="020B0A02040204020203" pitchFamily="34" charset="0"/>
              <a:cs typeface="Courier New" panose="02070309020205020404" pitchFamily="49" charset="0"/>
            </a:rPr>
            <a:t>ười ta thường vẩy nước vào rau?</a:t>
          </a:r>
          <a:endParaRPr lang="en-US" sz="2800" b="1" dirty="0">
            <a:latin typeface="Courier New" panose="02070309020205020404" pitchFamily="49" charset="0"/>
            <a:cs typeface="Courier New" panose="02070309020205020404" pitchFamily="49" charset="0"/>
          </a:endParaRPr>
        </a:p>
      </dgm:t>
    </dgm:pt>
    <dgm:pt modelId="{3DACDA29-3E4D-439B-945C-0B7A1291207F}" type="parTrans" cxnId="{9A9F7DE5-2AD1-44BE-9D00-6E2EB1C994E4}">
      <dgm:prSet/>
      <dgm:spPr/>
      <dgm:t>
        <a:bodyPr/>
        <a:lstStyle/>
        <a:p>
          <a:endParaRPr lang="en-US" sz="3000" b="1">
            <a:latin typeface="Courier New" panose="02070309020205020404" pitchFamily="49" charset="0"/>
            <a:cs typeface="Courier New" panose="02070309020205020404" pitchFamily="49" charset="0"/>
          </a:endParaRPr>
        </a:p>
      </dgm:t>
    </dgm:pt>
    <dgm:pt modelId="{F14078CF-AD69-4E3D-8988-3E4FB5B1ED02}" type="sibTrans" cxnId="{9A9F7DE5-2AD1-44BE-9D00-6E2EB1C994E4}">
      <dgm:prSet/>
      <dgm:spPr/>
      <dgm:t>
        <a:bodyPr/>
        <a:lstStyle/>
        <a:p>
          <a:endParaRPr lang="en-US" sz="3000" b="1">
            <a:latin typeface="Courier New" panose="02070309020205020404" pitchFamily="49" charset="0"/>
            <a:cs typeface="Courier New" panose="02070309020205020404" pitchFamily="49" charset="0"/>
          </a:endParaRPr>
        </a:p>
      </dgm:t>
    </dgm:pt>
    <dgm:pt modelId="{E9BBF82E-8906-469F-846C-6F93AF732BFB}">
      <dgm:prSet phldrT="[Text]" custT="1"/>
      <dgm:spPr/>
      <dgm:t>
        <a:bodyPr/>
        <a:lstStyle/>
        <a:p>
          <a:r>
            <a:rPr lang="en-US" sz="2800" b="1" dirty="0" err="1">
              <a:latin typeface="Courier New" panose="02070309020205020404" pitchFamily="49" charset="0"/>
              <a:cs typeface="Courier New" panose="02070309020205020404" pitchFamily="49" charset="0"/>
            </a:rPr>
            <a:t>Tại</a:t>
          </a:r>
          <a:r>
            <a:rPr lang="en-US" sz="2800" b="1" dirty="0">
              <a:latin typeface="Courier New" panose="02070309020205020404" pitchFamily="49" charset="0"/>
              <a:cs typeface="Courier New" panose="02070309020205020404" pitchFamily="49" charset="0"/>
            </a:rPr>
            <a:t> </a:t>
          </a:r>
          <a:r>
            <a:rPr lang="en-US" sz="2800" b="1" dirty="0" err="1">
              <a:latin typeface="Courier New" panose="02070309020205020404" pitchFamily="49" charset="0"/>
              <a:cs typeface="Courier New" panose="02070309020205020404" pitchFamily="49" charset="0"/>
            </a:rPr>
            <a:t>sao</a:t>
          </a:r>
          <a:r>
            <a:rPr lang="en-US" sz="2800" b="1" dirty="0">
              <a:latin typeface="Courier New" panose="02070309020205020404" pitchFamily="49" charset="0"/>
              <a:cs typeface="Courier New" panose="02070309020205020404" pitchFamily="49" charset="0"/>
            </a:rPr>
            <a:t> </a:t>
          </a:r>
          <a:r>
            <a:rPr lang="en-US" sz="2800" b="1" dirty="0" err="1">
              <a:latin typeface="Courier New" panose="02070309020205020404" pitchFamily="49" charset="0"/>
              <a:cs typeface="Courier New" panose="02070309020205020404" pitchFamily="49" charset="0"/>
            </a:rPr>
            <a:t>trong</a:t>
          </a:r>
          <a:r>
            <a:rPr lang="en-US" sz="2800" b="1" dirty="0">
              <a:latin typeface="Courier New" panose="02070309020205020404" pitchFamily="49" charset="0"/>
              <a:cs typeface="Courier New" panose="02070309020205020404" pitchFamily="49" charset="0"/>
            </a:rPr>
            <a:t> </a:t>
          </a:r>
          <a:r>
            <a:rPr lang="en-US" sz="2800" b="1" dirty="0" err="1">
              <a:latin typeface="Courier New" panose="02070309020205020404" pitchFamily="49" charset="0"/>
              <a:cs typeface="Courier New" panose="02070309020205020404" pitchFamily="49" charset="0"/>
            </a:rPr>
            <a:t>dịch</a:t>
          </a:r>
          <a:r>
            <a:rPr lang="en-US" sz="2800" b="1" dirty="0">
              <a:latin typeface="Courier New" panose="02070309020205020404" pitchFamily="49" charset="0"/>
              <a:cs typeface="Courier New" panose="02070309020205020404" pitchFamily="49" charset="0"/>
            </a:rPr>
            <a:t> </a:t>
          </a:r>
          <a:r>
            <a:rPr lang="en-US" sz="2800" b="1" dirty="0" err="1">
              <a:latin typeface="Courier New" panose="02070309020205020404" pitchFamily="49" charset="0"/>
              <a:cs typeface="Courier New" panose="02070309020205020404" pitchFamily="49" charset="0"/>
            </a:rPr>
            <a:t>Covid</a:t>
          </a:r>
          <a:r>
            <a:rPr lang="en-US" sz="2800" b="1" dirty="0">
              <a:latin typeface="Courier New" panose="02070309020205020404" pitchFamily="49" charset="0"/>
              <a:cs typeface="Courier New" panose="02070309020205020404" pitchFamily="49" charset="0"/>
            </a:rPr>
            <a:t> 19, </a:t>
          </a:r>
          <a:r>
            <a:rPr lang="en-US" sz="2800" b="1" dirty="0" err="1">
              <a:latin typeface="Courier New" panose="02070309020205020404" pitchFamily="49" charset="0"/>
              <a:cs typeface="Courier New" panose="02070309020205020404" pitchFamily="49" charset="0"/>
            </a:rPr>
            <a:t>bác</a:t>
          </a:r>
          <a:r>
            <a:rPr lang="en-US" sz="2800" b="1" dirty="0">
              <a:latin typeface="Courier New" panose="02070309020205020404" pitchFamily="49" charset="0"/>
              <a:cs typeface="Courier New" panose="02070309020205020404" pitchFamily="49" charset="0"/>
            </a:rPr>
            <a:t> </a:t>
          </a:r>
          <a:r>
            <a:rPr lang="en-US" sz="2800" b="1" dirty="0" err="1">
              <a:latin typeface="Courier New" panose="02070309020205020404" pitchFamily="49" charset="0"/>
              <a:cs typeface="Courier New" panose="02070309020205020404" pitchFamily="49" charset="0"/>
            </a:rPr>
            <a:t>sĩ</a:t>
          </a:r>
          <a:r>
            <a:rPr lang="en-US" sz="2800" b="1" dirty="0">
              <a:latin typeface="Courier New" panose="02070309020205020404" pitchFamily="49" charset="0"/>
              <a:cs typeface="Courier New" panose="02070309020205020404" pitchFamily="49" charset="0"/>
            </a:rPr>
            <a:t> </a:t>
          </a:r>
          <a:r>
            <a:rPr lang="en-US" sz="2800" b="1" dirty="0" err="1">
              <a:latin typeface="Courier New" panose="02070309020205020404" pitchFamily="49" charset="0"/>
              <a:cs typeface="Courier New" panose="02070309020205020404" pitchFamily="49" charset="0"/>
            </a:rPr>
            <a:t>khuyên</a:t>
          </a:r>
          <a:r>
            <a:rPr lang="en-US" sz="2800" b="1" dirty="0">
              <a:latin typeface="Courier New" panose="02070309020205020404" pitchFamily="49" charset="0"/>
              <a:cs typeface="Courier New" panose="02070309020205020404" pitchFamily="49" charset="0"/>
            </a:rPr>
            <a:t> </a:t>
          </a:r>
          <a:r>
            <a:rPr lang="en-US" sz="2800" b="1" dirty="0" err="1">
              <a:latin typeface="Courier New" panose="02070309020205020404" pitchFamily="49" charset="0"/>
              <a:cs typeface="Courier New" panose="02070309020205020404" pitchFamily="49" charset="0"/>
            </a:rPr>
            <a:t>nên</a:t>
          </a:r>
          <a:r>
            <a:rPr lang="en-US" sz="2800" b="1" dirty="0">
              <a:latin typeface="Courier New" panose="02070309020205020404" pitchFamily="49" charset="0"/>
              <a:cs typeface="Courier New" panose="02070309020205020404" pitchFamily="49" charset="0"/>
            </a:rPr>
            <a:t> </a:t>
          </a:r>
          <a:r>
            <a:rPr lang="en-US" sz="2800" b="1" dirty="0" err="1">
              <a:latin typeface="Courier New" panose="02070309020205020404" pitchFamily="49" charset="0"/>
              <a:cs typeface="Courier New" panose="02070309020205020404" pitchFamily="49" charset="0"/>
            </a:rPr>
            <a:t>súc</a:t>
          </a:r>
          <a:r>
            <a:rPr lang="en-US" sz="2800" b="1" dirty="0">
              <a:latin typeface="Courier New" panose="02070309020205020404" pitchFamily="49" charset="0"/>
              <a:cs typeface="Courier New" panose="02070309020205020404" pitchFamily="49" charset="0"/>
            </a:rPr>
            <a:t> </a:t>
          </a:r>
          <a:r>
            <a:rPr lang="en-US" sz="2800" b="1" dirty="0" err="1">
              <a:latin typeface="Courier New" panose="02070309020205020404" pitchFamily="49" charset="0"/>
              <a:cs typeface="Courier New" panose="02070309020205020404" pitchFamily="49" charset="0"/>
            </a:rPr>
            <a:t>miệng</a:t>
          </a:r>
          <a:r>
            <a:rPr lang="en-US" sz="2800" b="1" dirty="0">
              <a:latin typeface="Courier New" panose="02070309020205020404" pitchFamily="49" charset="0"/>
              <a:cs typeface="Courier New" panose="02070309020205020404" pitchFamily="49" charset="0"/>
            </a:rPr>
            <a:t> </a:t>
          </a:r>
          <a:r>
            <a:rPr lang="en-US" sz="2800" b="1" dirty="0" err="1">
              <a:latin typeface="Courier New" panose="02070309020205020404" pitchFamily="49" charset="0"/>
              <a:cs typeface="Courier New" panose="02070309020205020404" pitchFamily="49" charset="0"/>
            </a:rPr>
            <a:t>bằng</a:t>
          </a:r>
          <a:r>
            <a:rPr lang="en-US" sz="2800" b="1" dirty="0">
              <a:latin typeface="Courier New" panose="02070309020205020404" pitchFamily="49" charset="0"/>
              <a:cs typeface="Courier New" panose="02070309020205020404" pitchFamily="49" charset="0"/>
            </a:rPr>
            <a:t> </a:t>
          </a:r>
          <a:r>
            <a:rPr lang="en-US" sz="2800" b="1" dirty="0" err="1">
              <a:latin typeface="Courier New" panose="02070309020205020404" pitchFamily="49" charset="0"/>
              <a:cs typeface="Courier New" panose="02070309020205020404" pitchFamily="49" charset="0"/>
            </a:rPr>
            <a:t>nước</a:t>
          </a:r>
          <a:r>
            <a:rPr lang="en-US" sz="2800" b="1" dirty="0">
              <a:latin typeface="Courier New" panose="02070309020205020404" pitchFamily="49" charset="0"/>
              <a:cs typeface="Courier New" panose="02070309020205020404" pitchFamily="49" charset="0"/>
            </a:rPr>
            <a:t> </a:t>
          </a:r>
          <a:r>
            <a:rPr lang="en-US" sz="2800" b="1" dirty="0" err="1">
              <a:latin typeface="Courier New" panose="02070309020205020404" pitchFamily="49" charset="0"/>
              <a:cs typeface="Courier New" panose="02070309020205020404" pitchFamily="49" charset="0"/>
            </a:rPr>
            <a:t>muối</a:t>
          </a:r>
          <a:r>
            <a:rPr lang="en-US" sz="2800" b="1" dirty="0">
              <a:latin typeface="Courier New" panose="02070309020205020404" pitchFamily="49" charset="0"/>
              <a:cs typeface="Courier New" panose="02070309020205020404" pitchFamily="49" charset="0"/>
            </a:rPr>
            <a:t> </a:t>
          </a:r>
          <a:r>
            <a:rPr lang="en-US" sz="2800" b="1" dirty="0" err="1">
              <a:latin typeface="Courier New" panose="02070309020205020404" pitchFamily="49" charset="0"/>
              <a:cs typeface="Courier New" panose="02070309020205020404" pitchFamily="49" charset="0"/>
            </a:rPr>
            <a:t>sinh</a:t>
          </a:r>
          <a:r>
            <a:rPr lang="en-US" sz="2800" b="1" dirty="0">
              <a:latin typeface="Courier New" panose="02070309020205020404" pitchFamily="49" charset="0"/>
              <a:cs typeface="Courier New" panose="02070309020205020404" pitchFamily="49" charset="0"/>
            </a:rPr>
            <a:t> </a:t>
          </a:r>
          <a:r>
            <a:rPr lang="en-US" sz="2800" b="1" dirty="0" err="1">
              <a:latin typeface="Courier New" panose="02070309020205020404" pitchFamily="49" charset="0"/>
              <a:cs typeface="Courier New" panose="02070309020205020404" pitchFamily="49" charset="0"/>
            </a:rPr>
            <a:t>lí</a:t>
          </a:r>
          <a:r>
            <a:rPr lang="en-US" sz="2800" b="1" dirty="0">
              <a:latin typeface="Courier New" panose="02070309020205020404" pitchFamily="49" charset="0"/>
              <a:cs typeface="Courier New" panose="02070309020205020404" pitchFamily="49" charset="0"/>
            </a:rPr>
            <a:t> 0,9%?</a:t>
          </a:r>
        </a:p>
      </dgm:t>
    </dgm:pt>
    <dgm:pt modelId="{0432DD2E-438C-4BE3-8E7C-12A810C3E96C}" type="parTrans" cxnId="{EF09D826-29D2-4159-8851-E990A1D6FD72}">
      <dgm:prSet/>
      <dgm:spPr/>
      <dgm:t>
        <a:bodyPr/>
        <a:lstStyle/>
        <a:p>
          <a:endParaRPr lang="en-US" sz="3000" b="1">
            <a:latin typeface="Courier New" panose="02070309020205020404" pitchFamily="49" charset="0"/>
            <a:cs typeface="Courier New" panose="02070309020205020404" pitchFamily="49" charset="0"/>
          </a:endParaRPr>
        </a:p>
      </dgm:t>
    </dgm:pt>
    <dgm:pt modelId="{BB0F1865-0455-4CB6-82B4-50E94A4ACCD8}" type="sibTrans" cxnId="{EF09D826-29D2-4159-8851-E990A1D6FD72}">
      <dgm:prSet/>
      <dgm:spPr/>
      <dgm:t>
        <a:bodyPr/>
        <a:lstStyle/>
        <a:p>
          <a:endParaRPr lang="en-US" sz="3000" b="1">
            <a:latin typeface="Courier New" panose="02070309020205020404" pitchFamily="49" charset="0"/>
            <a:cs typeface="Courier New" panose="02070309020205020404" pitchFamily="49" charset="0"/>
          </a:endParaRPr>
        </a:p>
      </dgm:t>
    </dgm:pt>
    <dgm:pt modelId="{362EDB84-66F6-4ABE-850B-772F62D8DF62}" type="pres">
      <dgm:prSet presAssocID="{4F214779-4020-42DF-9A29-2E90BF263AD6}" presName="Name0" presStyleCnt="0">
        <dgm:presLayoutVars>
          <dgm:dir/>
          <dgm:resizeHandles val="exact"/>
        </dgm:presLayoutVars>
      </dgm:prSet>
      <dgm:spPr/>
    </dgm:pt>
    <dgm:pt modelId="{FFA05D40-7443-4614-8ACB-9D7C43F2E4D2}" type="pres">
      <dgm:prSet presAssocID="{4F214779-4020-42DF-9A29-2E90BF263AD6}" presName="bkgdShp" presStyleLbl="alignAccFollowNode1" presStyleIdx="0" presStyleCnt="1"/>
      <dgm:spPr/>
    </dgm:pt>
    <dgm:pt modelId="{CB02783B-351F-442E-A2C9-809F207236C2}" type="pres">
      <dgm:prSet presAssocID="{4F214779-4020-42DF-9A29-2E90BF263AD6}" presName="linComp" presStyleCnt="0"/>
      <dgm:spPr/>
    </dgm:pt>
    <dgm:pt modelId="{E517C6E9-AE95-4060-BFB2-F1313F8D88E7}" type="pres">
      <dgm:prSet presAssocID="{503E9DD7-A0C3-4E80-8635-CC0D468B616A}" presName="compNode" presStyleCnt="0"/>
      <dgm:spPr/>
    </dgm:pt>
    <dgm:pt modelId="{89AC212B-977A-49B1-B852-55AE5299653F}" type="pres">
      <dgm:prSet presAssocID="{503E9DD7-A0C3-4E80-8635-CC0D468B616A}" presName="node" presStyleLbl="node1" presStyleIdx="0" presStyleCnt="3">
        <dgm:presLayoutVars>
          <dgm:bulletEnabled val="1"/>
        </dgm:presLayoutVars>
      </dgm:prSet>
      <dgm:spPr/>
    </dgm:pt>
    <dgm:pt modelId="{E1A610B3-DC68-4136-9D60-B33331E5AA1F}" type="pres">
      <dgm:prSet presAssocID="{503E9DD7-A0C3-4E80-8635-CC0D468B616A}" presName="invisiNode" presStyleLbl="node1" presStyleIdx="0" presStyleCnt="3"/>
      <dgm:spPr/>
    </dgm:pt>
    <dgm:pt modelId="{2682987A-2DD0-4542-889B-D1C0860EDF3B}" type="pres">
      <dgm:prSet presAssocID="{503E9DD7-A0C3-4E80-8635-CC0D468B616A}" presName="imagNode" presStyleLbl="fgImgPlace1" presStyleIdx="0" presStyleCnt="3"/>
      <dgm:spPr>
        <a:blipFill rotWithShape="1">
          <a:blip xmlns:r="http://schemas.openxmlformats.org/officeDocument/2006/relationships" r:embed="rId1"/>
          <a:stretch>
            <a:fillRect/>
          </a:stretch>
        </a:blipFill>
      </dgm:spPr>
    </dgm:pt>
    <dgm:pt modelId="{38673611-E63D-4326-ADF8-7EAA5DFB4C4B}" type="pres">
      <dgm:prSet presAssocID="{10A673C6-6118-49E6-9805-0A80AD69B49B}" presName="sibTrans" presStyleLbl="sibTrans2D1" presStyleIdx="0" presStyleCnt="0"/>
      <dgm:spPr/>
    </dgm:pt>
    <dgm:pt modelId="{303EB917-20DA-463D-94EB-962B45DCF802}" type="pres">
      <dgm:prSet presAssocID="{F514FB74-0A81-411F-87A9-A6289A42F778}" presName="compNode" presStyleCnt="0"/>
      <dgm:spPr/>
    </dgm:pt>
    <dgm:pt modelId="{8DAB9F3E-18D9-45DC-AEB1-2DA69A68F188}" type="pres">
      <dgm:prSet presAssocID="{F514FB74-0A81-411F-87A9-A6289A42F778}" presName="node" presStyleLbl="node1" presStyleIdx="1" presStyleCnt="3">
        <dgm:presLayoutVars>
          <dgm:bulletEnabled val="1"/>
        </dgm:presLayoutVars>
      </dgm:prSet>
      <dgm:spPr/>
    </dgm:pt>
    <dgm:pt modelId="{FD047866-D6AB-49EF-BDAF-2D4B42C4604F}" type="pres">
      <dgm:prSet presAssocID="{F514FB74-0A81-411F-87A9-A6289A42F778}" presName="invisiNode" presStyleLbl="node1" presStyleIdx="1" presStyleCnt="3"/>
      <dgm:spPr/>
    </dgm:pt>
    <dgm:pt modelId="{9D14DF9D-9E9E-415A-B5E5-C74263AE7294}" type="pres">
      <dgm:prSet presAssocID="{F514FB74-0A81-411F-87A9-A6289A42F778}" presName="imagNode" presStyleLbl="fgImgPlace1" presStyleIdx="1" presStyleCnt="3"/>
      <dgm:spPr>
        <a:blipFill rotWithShape="1">
          <a:blip xmlns:r="http://schemas.openxmlformats.org/officeDocument/2006/relationships" r:embed="rId2"/>
          <a:stretch>
            <a:fillRect/>
          </a:stretch>
        </a:blipFill>
      </dgm:spPr>
    </dgm:pt>
    <dgm:pt modelId="{217BAAA8-3C5C-4A35-A388-DA6481D759D6}" type="pres">
      <dgm:prSet presAssocID="{F14078CF-AD69-4E3D-8988-3E4FB5B1ED02}" presName="sibTrans" presStyleLbl="sibTrans2D1" presStyleIdx="0" presStyleCnt="0"/>
      <dgm:spPr/>
    </dgm:pt>
    <dgm:pt modelId="{B4C0B2B8-A1E4-4E59-8984-3B67DAA220CF}" type="pres">
      <dgm:prSet presAssocID="{E9BBF82E-8906-469F-846C-6F93AF732BFB}" presName="compNode" presStyleCnt="0"/>
      <dgm:spPr/>
    </dgm:pt>
    <dgm:pt modelId="{BCC6CAE9-A1C1-4B12-8297-850AD8062E70}" type="pres">
      <dgm:prSet presAssocID="{E9BBF82E-8906-469F-846C-6F93AF732BFB}" presName="node" presStyleLbl="node1" presStyleIdx="2" presStyleCnt="3">
        <dgm:presLayoutVars>
          <dgm:bulletEnabled val="1"/>
        </dgm:presLayoutVars>
      </dgm:prSet>
      <dgm:spPr/>
    </dgm:pt>
    <dgm:pt modelId="{F916D9D7-CF46-4EED-ABE6-B609492A2810}" type="pres">
      <dgm:prSet presAssocID="{E9BBF82E-8906-469F-846C-6F93AF732BFB}" presName="invisiNode" presStyleLbl="node1" presStyleIdx="2" presStyleCnt="3"/>
      <dgm:spPr/>
    </dgm:pt>
    <dgm:pt modelId="{3E2A5FBA-6521-4822-A519-B8D21F39F88A}" type="pres">
      <dgm:prSet presAssocID="{E9BBF82E-8906-469F-846C-6F93AF732BFB}" presName="imagNode" presStyleLbl="fgImgPlace1" presStyleIdx="2" presStyleCnt="3"/>
      <dgm:spPr>
        <a:blipFill rotWithShape="1">
          <a:blip xmlns:r="http://schemas.openxmlformats.org/officeDocument/2006/relationships" r:embed="rId3"/>
          <a:stretch>
            <a:fillRect/>
          </a:stretch>
        </a:blipFill>
      </dgm:spPr>
    </dgm:pt>
  </dgm:ptLst>
  <dgm:cxnLst>
    <dgm:cxn modelId="{EF09D826-29D2-4159-8851-E990A1D6FD72}" srcId="{4F214779-4020-42DF-9A29-2E90BF263AD6}" destId="{E9BBF82E-8906-469F-846C-6F93AF732BFB}" srcOrd="2" destOrd="0" parTransId="{0432DD2E-438C-4BE3-8E7C-12A810C3E96C}" sibTransId="{BB0F1865-0455-4CB6-82B4-50E94A4ACCD8}"/>
    <dgm:cxn modelId="{91C3DC27-4DD7-41CE-9E7C-A58F7F0640B9}" type="presOf" srcId="{F514FB74-0A81-411F-87A9-A6289A42F778}" destId="{8DAB9F3E-18D9-45DC-AEB1-2DA69A68F188}" srcOrd="0" destOrd="0" presId="urn:microsoft.com/office/officeart/2005/8/layout/pList2"/>
    <dgm:cxn modelId="{53B00C3E-B611-4049-B5C4-1E4BF17A5558}" type="presOf" srcId="{F14078CF-AD69-4E3D-8988-3E4FB5B1ED02}" destId="{217BAAA8-3C5C-4A35-A388-DA6481D759D6}" srcOrd="0" destOrd="0" presId="urn:microsoft.com/office/officeart/2005/8/layout/pList2"/>
    <dgm:cxn modelId="{7817946A-E40D-44ED-9333-1589BF1B9EA8}" type="presOf" srcId="{4F214779-4020-42DF-9A29-2E90BF263AD6}" destId="{362EDB84-66F6-4ABE-850B-772F62D8DF62}" srcOrd="0" destOrd="0" presId="urn:microsoft.com/office/officeart/2005/8/layout/pList2"/>
    <dgm:cxn modelId="{5B64A6BC-A9F2-4084-9B58-A4C876802212}" type="presOf" srcId="{503E9DD7-A0C3-4E80-8635-CC0D468B616A}" destId="{89AC212B-977A-49B1-B852-55AE5299653F}" srcOrd="0" destOrd="0" presId="urn:microsoft.com/office/officeart/2005/8/layout/pList2"/>
    <dgm:cxn modelId="{A52FF3D5-C3DD-478E-80F0-C7F3DACEC842}" srcId="{4F214779-4020-42DF-9A29-2E90BF263AD6}" destId="{503E9DD7-A0C3-4E80-8635-CC0D468B616A}" srcOrd="0" destOrd="0" parTransId="{92123466-138B-49C3-BE97-73BC02DC115A}" sibTransId="{10A673C6-6118-49E6-9805-0A80AD69B49B}"/>
    <dgm:cxn modelId="{AD707BDD-9B38-4F91-877E-A44357063E09}" type="presOf" srcId="{E9BBF82E-8906-469F-846C-6F93AF732BFB}" destId="{BCC6CAE9-A1C1-4B12-8297-850AD8062E70}" srcOrd="0" destOrd="0" presId="urn:microsoft.com/office/officeart/2005/8/layout/pList2"/>
    <dgm:cxn modelId="{9A9F7DE5-2AD1-44BE-9D00-6E2EB1C994E4}" srcId="{4F214779-4020-42DF-9A29-2E90BF263AD6}" destId="{F514FB74-0A81-411F-87A9-A6289A42F778}" srcOrd="1" destOrd="0" parTransId="{3DACDA29-3E4D-439B-945C-0B7A1291207F}" sibTransId="{F14078CF-AD69-4E3D-8988-3E4FB5B1ED02}"/>
    <dgm:cxn modelId="{74761CF6-2ACA-4097-8613-8D8C58DA2D85}" type="presOf" srcId="{10A673C6-6118-49E6-9805-0A80AD69B49B}" destId="{38673611-E63D-4326-ADF8-7EAA5DFB4C4B}" srcOrd="0" destOrd="0" presId="urn:microsoft.com/office/officeart/2005/8/layout/pList2"/>
    <dgm:cxn modelId="{2160D1B1-B4BA-45D3-96D8-AF4E1C99E1DB}" type="presParOf" srcId="{362EDB84-66F6-4ABE-850B-772F62D8DF62}" destId="{FFA05D40-7443-4614-8ACB-9D7C43F2E4D2}" srcOrd="0" destOrd="0" presId="urn:microsoft.com/office/officeart/2005/8/layout/pList2"/>
    <dgm:cxn modelId="{CFEB3A13-AFDF-4517-8887-44FA050FCB26}" type="presParOf" srcId="{362EDB84-66F6-4ABE-850B-772F62D8DF62}" destId="{CB02783B-351F-442E-A2C9-809F207236C2}" srcOrd="1" destOrd="0" presId="urn:microsoft.com/office/officeart/2005/8/layout/pList2"/>
    <dgm:cxn modelId="{ADCE61DA-D736-4A94-B467-29A4F3BF5E4E}" type="presParOf" srcId="{CB02783B-351F-442E-A2C9-809F207236C2}" destId="{E517C6E9-AE95-4060-BFB2-F1313F8D88E7}" srcOrd="0" destOrd="0" presId="urn:microsoft.com/office/officeart/2005/8/layout/pList2"/>
    <dgm:cxn modelId="{C0C9B5F4-FCE3-4D1A-8A99-BAFA47AACD92}" type="presParOf" srcId="{E517C6E9-AE95-4060-BFB2-F1313F8D88E7}" destId="{89AC212B-977A-49B1-B852-55AE5299653F}" srcOrd="0" destOrd="0" presId="urn:microsoft.com/office/officeart/2005/8/layout/pList2"/>
    <dgm:cxn modelId="{3B2D93C4-2BAA-4482-832E-734B7164CDB3}" type="presParOf" srcId="{E517C6E9-AE95-4060-BFB2-F1313F8D88E7}" destId="{E1A610B3-DC68-4136-9D60-B33331E5AA1F}" srcOrd="1" destOrd="0" presId="urn:microsoft.com/office/officeart/2005/8/layout/pList2"/>
    <dgm:cxn modelId="{C5C30350-F6DB-4049-BC70-9027F81D721A}" type="presParOf" srcId="{E517C6E9-AE95-4060-BFB2-F1313F8D88E7}" destId="{2682987A-2DD0-4542-889B-D1C0860EDF3B}" srcOrd="2" destOrd="0" presId="urn:microsoft.com/office/officeart/2005/8/layout/pList2"/>
    <dgm:cxn modelId="{62D44305-27BD-49A1-954E-80A8AD9A2890}" type="presParOf" srcId="{CB02783B-351F-442E-A2C9-809F207236C2}" destId="{38673611-E63D-4326-ADF8-7EAA5DFB4C4B}" srcOrd="1" destOrd="0" presId="urn:microsoft.com/office/officeart/2005/8/layout/pList2"/>
    <dgm:cxn modelId="{A0992BDC-2E35-4CB9-B0DD-8DD3979C4DB6}" type="presParOf" srcId="{CB02783B-351F-442E-A2C9-809F207236C2}" destId="{303EB917-20DA-463D-94EB-962B45DCF802}" srcOrd="2" destOrd="0" presId="urn:microsoft.com/office/officeart/2005/8/layout/pList2"/>
    <dgm:cxn modelId="{12B78702-397F-4B50-B9E3-9386CCFC714D}" type="presParOf" srcId="{303EB917-20DA-463D-94EB-962B45DCF802}" destId="{8DAB9F3E-18D9-45DC-AEB1-2DA69A68F188}" srcOrd="0" destOrd="0" presId="urn:microsoft.com/office/officeart/2005/8/layout/pList2"/>
    <dgm:cxn modelId="{E6AF9148-2895-4431-845B-F3EE481B21D3}" type="presParOf" srcId="{303EB917-20DA-463D-94EB-962B45DCF802}" destId="{FD047866-D6AB-49EF-BDAF-2D4B42C4604F}" srcOrd="1" destOrd="0" presId="urn:microsoft.com/office/officeart/2005/8/layout/pList2"/>
    <dgm:cxn modelId="{42775E37-669B-4F70-972C-EF9742D673AF}" type="presParOf" srcId="{303EB917-20DA-463D-94EB-962B45DCF802}" destId="{9D14DF9D-9E9E-415A-B5E5-C74263AE7294}" srcOrd="2" destOrd="0" presId="urn:microsoft.com/office/officeart/2005/8/layout/pList2"/>
    <dgm:cxn modelId="{4F9B824A-486C-4856-AFE6-5BB42511CC71}" type="presParOf" srcId="{CB02783B-351F-442E-A2C9-809F207236C2}" destId="{217BAAA8-3C5C-4A35-A388-DA6481D759D6}" srcOrd="3" destOrd="0" presId="urn:microsoft.com/office/officeart/2005/8/layout/pList2"/>
    <dgm:cxn modelId="{3C6E329B-9083-47F2-B6BC-15DABFBF9540}" type="presParOf" srcId="{CB02783B-351F-442E-A2C9-809F207236C2}" destId="{B4C0B2B8-A1E4-4E59-8984-3B67DAA220CF}" srcOrd="4" destOrd="0" presId="urn:microsoft.com/office/officeart/2005/8/layout/pList2"/>
    <dgm:cxn modelId="{58E87996-EE88-4A3A-868A-95875540472C}" type="presParOf" srcId="{B4C0B2B8-A1E4-4E59-8984-3B67DAA220CF}" destId="{BCC6CAE9-A1C1-4B12-8297-850AD8062E70}" srcOrd="0" destOrd="0" presId="urn:microsoft.com/office/officeart/2005/8/layout/pList2"/>
    <dgm:cxn modelId="{80EDE163-4703-4D7E-888D-842D9E6E1B29}" type="presParOf" srcId="{B4C0B2B8-A1E4-4E59-8984-3B67DAA220CF}" destId="{F916D9D7-CF46-4EED-ABE6-B609492A2810}" srcOrd="1" destOrd="0" presId="urn:microsoft.com/office/officeart/2005/8/layout/pList2"/>
    <dgm:cxn modelId="{1AE35383-0BF9-4862-9274-3D0C4850C2B0}" type="presParOf" srcId="{B4C0B2B8-A1E4-4E59-8984-3B67DAA220CF}" destId="{3E2A5FBA-6521-4822-A519-B8D21F39F88A}"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A969D9C-8E18-4AC1-907F-EE2071727E85}" type="doc">
      <dgm:prSet loTypeId="urn:microsoft.com/office/officeart/2009/3/layout/SnapshotPictureList" loCatId="picture" qsTypeId="urn:microsoft.com/office/officeart/2005/8/quickstyle/simple1" qsCatId="simple" csTypeId="urn:microsoft.com/office/officeart/2005/8/colors/accent1_2" csCatId="accent1" phldr="1"/>
      <dgm:spPr/>
      <dgm:t>
        <a:bodyPr/>
        <a:lstStyle/>
        <a:p>
          <a:endParaRPr lang="en-US"/>
        </a:p>
      </dgm:t>
    </dgm:pt>
    <dgm:pt modelId="{6D3CAAB1-409C-46D4-A0CE-98F17D099D42}">
      <dgm:prSet phldrT="[Text]" custT="1"/>
      <dgm:spPr/>
      <dgm:t>
        <a:bodyPr/>
        <a:lstStyle/>
        <a:p>
          <a:r>
            <a:rPr lang="en-US" sz="4500" b="1" dirty="0" err="1">
              <a:latin typeface="Courier New" panose="02070309020205020404" pitchFamily="49" charset="0"/>
              <a:cs typeface="Courier New" panose="02070309020205020404" pitchFamily="49" charset="0"/>
            </a:rPr>
            <a:t>Rừng</a:t>
          </a:r>
          <a:r>
            <a:rPr lang="en-US" sz="4500" b="1" dirty="0">
              <a:latin typeface="Courier New" panose="02070309020205020404" pitchFamily="49" charset="0"/>
              <a:cs typeface="Courier New" panose="02070309020205020404" pitchFamily="49" charset="0"/>
            </a:rPr>
            <a:t> </a:t>
          </a:r>
          <a:r>
            <a:rPr lang="en-US" sz="4500" b="1" dirty="0" err="1">
              <a:latin typeface="Courier New" panose="02070309020205020404" pitchFamily="49" charset="0"/>
              <a:cs typeface="Courier New" panose="02070309020205020404" pitchFamily="49" charset="0"/>
            </a:rPr>
            <a:t>ngập</a:t>
          </a:r>
          <a:r>
            <a:rPr lang="en-US" sz="4500" b="1" dirty="0">
              <a:latin typeface="Courier New" panose="02070309020205020404" pitchFamily="49" charset="0"/>
              <a:cs typeface="Courier New" panose="02070309020205020404" pitchFamily="49" charset="0"/>
            </a:rPr>
            <a:t> </a:t>
          </a:r>
          <a:r>
            <a:rPr lang="en-US" sz="4500" b="1" dirty="0" err="1">
              <a:latin typeface="Courier New" panose="02070309020205020404" pitchFamily="49" charset="0"/>
              <a:cs typeface="Courier New" panose="02070309020205020404" pitchFamily="49" charset="0"/>
            </a:rPr>
            <a:t>mặn</a:t>
          </a:r>
          <a:endParaRPr lang="en-US" sz="4500" b="1" dirty="0">
            <a:latin typeface="Courier New" panose="02070309020205020404" pitchFamily="49" charset="0"/>
            <a:cs typeface="Courier New" panose="02070309020205020404" pitchFamily="49" charset="0"/>
          </a:endParaRPr>
        </a:p>
      </dgm:t>
    </dgm:pt>
    <dgm:pt modelId="{A9301E08-2F91-4FA5-BBA9-875709EA9504}" type="parTrans" cxnId="{F058279E-3913-458A-9DC1-2049EBBF8391}">
      <dgm:prSet/>
      <dgm:spPr/>
      <dgm:t>
        <a:bodyPr/>
        <a:lstStyle/>
        <a:p>
          <a:endParaRPr lang="en-US"/>
        </a:p>
      </dgm:t>
    </dgm:pt>
    <dgm:pt modelId="{8C47BCCC-EC66-46B5-BC2B-41FBE3F5574A}" type="sibTrans" cxnId="{F058279E-3913-458A-9DC1-2049EBBF8391}">
      <dgm:prSet/>
      <dgm:spPr/>
      <dgm:t>
        <a:bodyPr/>
        <a:lstStyle/>
        <a:p>
          <a:endParaRPr lang="en-US"/>
        </a:p>
      </dgm:t>
    </dgm:pt>
    <dgm:pt modelId="{33044CF7-0D99-47EA-9924-7C03FDD11D77}">
      <dgm:prSet phldrT="[Text]"/>
      <dgm:spPr/>
      <dgm:t>
        <a:bodyPr anchor="ctr"/>
        <a:lstStyle/>
        <a:p>
          <a:pPr algn="ctr"/>
          <a:r>
            <a:rPr lang="en-US" b="1" dirty="0" err="1">
              <a:latin typeface="Courier New" panose="02070309020205020404" pitchFamily="49" charset="0"/>
              <a:cs typeface="Courier New" panose="02070309020205020404" pitchFamily="49" charset="0"/>
            </a:rPr>
            <a:t>Tại</a:t>
          </a:r>
          <a:r>
            <a:rPr lang="en-US" b="1" dirty="0">
              <a:latin typeface="Courier New" panose="02070309020205020404" pitchFamily="49" charset="0"/>
              <a:cs typeface="Courier New" panose="02070309020205020404" pitchFamily="49" charset="0"/>
            </a:rPr>
            <a:t> </a:t>
          </a:r>
          <a:r>
            <a:rPr lang="en-US" b="1" dirty="0" err="1">
              <a:latin typeface="Courier New" panose="02070309020205020404" pitchFamily="49" charset="0"/>
              <a:cs typeface="Courier New" panose="02070309020205020404" pitchFamily="49" charset="0"/>
            </a:rPr>
            <a:t>sao</a:t>
          </a:r>
          <a:r>
            <a:rPr lang="en-US" b="1" dirty="0">
              <a:latin typeface="Courier New" panose="02070309020205020404" pitchFamily="49" charset="0"/>
              <a:cs typeface="Courier New" panose="02070309020205020404" pitchFamily="49" charset="0"/>
            </a:rPr>
            <a:t> </a:t>
          </a:r>
          <a:r>
            <a:rPr lang="en-US" b="1" dirty="0" err="1">
              <a:latin typeface="Courier New" panose="02070309020205020404" pitchFamily="49" charset="0"/>
              <a:cs typeface="Courier New" panose="02070309020205020404" pitchFamily="49" charset="0"/>
            </a:rPr>
            <a:t>các</a:t>
          </a:r>
          <a:r>
            <a:rPr lang="en-US" b="1" dirty="0">
              <a:latin typeface="Courier New" panose="02070309020205020404" pitchFamily="49" charset="0"/>
              <a:cs typeface="Courier New" panose="02070309020205020404" pitchFamily="49" charset="0"/>
            </a:rPr>
            <a:t> </a:t>
          </a:r>
          <a:r>
            <a:rPr lang="en-US" b="1" dirty="0" err="1">
              <a:latin typeface="Courier New" panose="02070309020205020404" pitchFamily="49" charset="0"/>
              <a:cs typeface="Courier New" panose="02070309020205020404" pitchFamily="49" charset="0"/>
            </a:rPr>
            <a:t>loài</a:t>
          </a:r>
          <a:r>
            <a:rPr lang="en-US" b="1" dirty="0">
              <a:latin typeface="Courier New" panose="02070309020205020404" pitchFamily="49" charset="0"/>
              <a:cs typeface="Courier New" panose="02070309020205020404" pitchFamily="49" charset="0"/>
            </a:rPr>
            <a:t> </a:t>
          </a:r>
          <a:r>
            <a:rPr lang="en-US" b="1" dirty="0" err="1">
              <a:latin typeface="Courier New" panose="02070309020205020404" pitchFamily="49" charset="0"/>
              <a:cs typeface="Courier New" panose="02070309020205020404" pitchFamily="49" charset="0"/>
            </a:rPr>
            <a:t>thực</a:t>
          </a:r>
          <a:r>
            <a:rPr lang="en-US" b="1" dirty="0">
              <a:latin typeface="Courier New" panose="02070309020205020404" pitchFamily="49" charset="0"/>
              <a:cs typeface="Courier New" panose="02070309020205020404" pitchFamily="49" charset="0"/>
            </a:rPr>
            <a:t> </a:t>
          </a:r>
          <a:r>
            <a:rPr lang="en-US" b="1" dirty="0" err="1">
              <a:latin typeface="Courier New" panose="02070309020205020404" pitchFamily="49" charset="0"/>
              <a:cs typeface="Courier New" panose="02070309020205020404" pitchFamily="49" charset="0"/>
            </a:rPr>
            <a:t>vật</a:t>
          </a:r>
          <a:r>
            <a:rPr lang="en-US" b="1" dirty="0">
              <a:latin typeface="Courier New" panose="02070309020205020404" pitchFamily="49" charset="0"/>
              <a:cs typeface="Courier New" panose="02070309020205020404" pitchFamily="49" charset="0"/>
            </a:rPr>
            <a:t> </a:t>
          </a:r>
          <a:r>
            <a:rPr lang="en-US" b="1" dirty="0" err="1">
              <a:latin typeface="Courier New" panose="02070309020205020404" pitchFamily="49" charset="0"/>
              <a:cs typeface="Courier New" panose="02070309020205020404" pitchFamily="49" charset="0"/>
            </a:rPr>
            <a:t>sống</a:t>
          </a:r>
          <a:r>
            <a:rPr lang="en-US" b="1" dirty="0">
              <a:latin typeface="Courier New" panose="02070309020205020404" pitchFamily="49" charset="0"/>
              <a:cs typeface="Courier New" panose="02070309020205020404" pitchFamily="49" charset="0"/>
            </a:rPr>
            <a:t> ở </a:t>
          </a:r>
          <a:r>
            <a:rPr lang="en-US" b="1" dirty="0" err="1">
              <a:latin typeface="Courier New" panose="02070309020205020404" pitchFamily="49" charset="0"/>
              <a:cs typeface="Courier New" panose="02070309020205020404" pitchFamily="49" charset="0"/>
            </a:rPr>
            <a:t>rừng</a:t>
          </a:r>
          <a:r>
            <a:rPr lang="en-US" b="1" dirty="0">
              <a:latin typeface="Courier New" panose="02070309020205020404" pitchFamily="49" charset="0"/>
              <a:cs typeface="Courier New" panose="02070309020205020404" pitchFamily="49" charset="0"/>
            </a:rPr>
            <a:t> </a:t>
          </a:r>
          <a:r>
            <a:rPr lang="en-US" b="1" dirty="0" err="1">
              <a:latin typeface="Courier New" panose="02070309020205020404" pitchFamily="49" charset="0"/>
              <a:cs typeface="Courier New" panose="02070309020205020404" pitchFamily="49" charset="0"/>
            </a:rPr>
            <a:t>ngập</a:t>
          </a:r>
          <a:r>
            <a:rPr lang="en-US" b="1" dirty="0">
              <a:latin typeface="Courier New" panose="02070309020205020404" pitchFamily="49" charset="0"/>
              <a:cs typeface="Courier New" panose="02070309020205020404" pitchFamily="49" charset="0"/>
            </a:rPr>
            <a:t> </a:t>
          </a:r>
          <a:r>
            <a:rPr lang="en-US" b="1" dirty="0" err="1">
              <a:latin typeface="Courier New" panose="02070309020205020404" pitchFamily="49" charset="0"/>
              <a:cs typeface="Courier New" panose="02070309020205020404" pitchFamily="49" charset="0"/>
            </a:rPr>
            <a:t>mặn</a:t>
          </a:r>
          <a:r>
            <a:rPr lang="en-US" b="1" dirty="0">
              <a:latin typeface="Courier New" panose="02070309020205020404" pitchFamily="49" charset="0"/>
              <a:cs typeface="Courier New" panose="02070309020205020404" pitchFamily="49" charset="0"/>
            </a:rPr>
            <a:t> </a:t>
          </a:r>
          <a:r>
            <a:rPr lang="en-US" b="1" dirty="0" err="1">
              <a:latin typeface="Courier New" panose="02070309020205020404" pitchFamily="49" charset="0"/>
              <a:cs typeface="Courier New" panose="02070309020205020404" pitchFamily="49" charset="0"/>
            </a:rPr>
            <a:t>có</a:t>
          </a:r>
          <a:r>
            <a:rPr lang="en-US" b="1" dirty="0">
              <a:latin typeface="Courier New" panose="02070309020205020404" pitchFamily="49" charset="0"/>
              <a:cs typeface="Courier New" panose="02070309020205020404" pitchFamily="49" charset="0"/>
            </a:rPr>
            <a:t> </a:t>
          </a:r>
          <a:r>
            <a:rPr lang="en-US" b="1" dirty="0" err="1">
              <a:latin typeface="Courier New" panose="02070309020205020404" pitchFamily="49" charset="0"/>
              <a:cs typeface="Courier New" panose="02070309020205020404" pitchFamily="49" charset="0"/>
            </a:rPr>
            <a:t>khả</a:t>
          </a:r>
          <a:r>
            <a:rPr lang="en-US" b="1" dirty="0">
              <a:latin typeface="Courier New" panose="02070309020205020404" pitchFamily="49" charset="0"/>
              <a:cs typeface="Courier New" panose="02070309020205020404" pitchFamily="49" charset="0"/>
            </a:rPr>
            <a:t> </a:t>
          </a:r>
          <a:r>
            <a:rPr lang="en-US" b="1" dirty="0" err="1">
              <a:latin typeface="Courier New" panose="02070309020205020404" pitchFamily="49" charset="0"/>
              <a:cs typeface="Courier New" panose="02070309020205020404" pitchFamily="49" charset="0"/>
            </a:rPr>
            <a:t>năng</a:t>
          </a:r>
          <a:r>
            <a:rPr lang="en-US" b="1" dirty="0">
              <a:latin typeface="Courier New" panose="02070309020205020404" pitchFamily="49" charset="0"/>
              <a:cs typeface="Courier New" panose="02070309020205020404" pitchFamily="49" charset="0"/>
            </a:rPr>
            <a:t> </a:t>
          </a:r>
          <a:r>
            <a:rPr lang="en-US" b="1" dirty="0" err="1">
              <a:latin typeface="Courier New" panose="02070309020205020404" pitchFamily="49" charset="0"/>
              <a:cs typeface="Courier New" panose="02070309020205020404" pitchFamily="49" charset="0"/>
            </a:rPr>
            <a:t>hấp</a:t>
          </a:r>
          <a:r>
            <a:rPr lang="en-US" b="1" dirty="0">
              <a:latin typeface="Courier New" panose="02070309020205020404" pitchFamily="49" charset="0"/>
              <a:cs typeface="Courier New" panose="02070309020205020404" pitchFamily="49" charset="0"/>
            </a:rPr>
            <a:t> </a:t>
          </a:r>
          <a:r>
            <a:rPr lang="en-US" b="1" dirty="0" err="1">
              <a:latin typeface="Courier New" panose="02070309020205020404" pitchFamily="49" charset="0"/>
              <a:cs typeface="Courier New" panose="02070309020205020404" pitchFamily="49" charset="0"/>
            </a:rPr>
            <a:t>thụ</a:t>
          </a:r>
          <a:r>
            <a:rPr lang="en-US" b="1" dirty="0">
              <a:latin typeface="Courier New" panose="02070309020205020404" pitchFamily="49" charset="0"/>
              <a:cs typeface="Courier New" panose="02070309020205020404" pitchFamily="49" charset="0"/>
            </a:rPr>
            <a:t> </a:t>
          </a:r>
          <a:r>
            <a:rPr lang="en-US" b="1" dirty="0" err="1">
              <a:latin typeface="Courier New" panose="02070309020205020404" pitchFamily="49" charset="0"/>
              <a:cs typeface="Courier New" panose="02070309020205020404" pitchFamily="49" charset="0"/>
            </a:rPr>
            <a:t>nước</a:t>
          </a:r>
          <a:r>
            <a:rPr lang="en-US" b="1" dirty="0">
              <a:latin typeface="Courier New" panose="02070309020205020404" pitchFamily="49" charset="0"/>
              <a:cs typeface="Courier New" panose="02070309020205020404" pitchFamily="49" charset="0"/>
            </a:rPr>
            <a:t> </a:t>
          </a:r>
          <a:r>
            <a:rPr lang="en-US" b="1" dirty="0" err="1">
              <a:latin typeface="Courier New" panose="02070309020205020404" pitchFamily="49" charset="0"/>
              <a:cs typeface="Courier New" panose="02070309020205020404" pitchFamily="49" charset="0"/>
            </a:rPr>
            <a:t>từ</a:t>
          </a:r>
          <a:r>
            <a:rPr lang="en-US" b="1" dirty="0">
              <a:latin typeface="Courier New" panose="02070309020205020404" pitchFamily="49" charset="0"/>
              <a:cs typeface="Courier New" panose="02070309020205020404" pitchFamily="49" charset="0"/>
            </a:rPr>
            <a:t> </a:t>
          </a:r>
          <a:r>
            <a:rPr lang="en-US" b="1" dirty="0" err="1">
              <a:latin typeface="Courier New" panose="02070309020205020404" pitchFamily="49" charset="0"/>
              <a:cs typeface="Courier New" panose="02070309020205020404" pitchFamily="49" charset="0"/>
            </a:rPr>
            <a:t>môi</a:t>
          </a:r>
          <a:r>
            <a:rPr lang="en-US" b="1" dirty="0">
              <a:latin typeface="Courier New" panose="02070309020205020404" pitchFamily="49" charset="0"/>
              <a:cs typeface="Courier New" panose="02070309020205020404" pitchFamily="49" charset="0"/>
            </a:rPr>
            <a:t> </a:t>
          </a:r>
          <a:r>
            <a:rPr lang="en-US" b="1" dirty="0" err="1">
              <a:latin typeface="Courier New" panose="02070309020205020404" pitchFamily="49" charset="0"/>
              <a:cs typeface="Courier New" panose="02070309020205020404" pitchFamily="49" charset="0"/>
            </a:rPr>
            <a:t>trường</a:t>
          </a:r>
          <a:r>
            <a:rPr lang="en-US" b="1" dirty="0">
              <a:latin typeface="Courier New" panose="02070309020205020404" pitchFamily="49" charset="0"/>
              <a:cs typeface="Courier New" panose="02070309020205020404" pitchFamily="49" charset="0"/>
            </a:rPr>
            <a:t> </a:t>
          </a:r>
          <a:r>
            <a:rPr lang="en-US" b="1" dirty="0" err="1">
              <a:latin typeface="Courier New" panose="02070309020205020404" pitchFamily="49" charset="0"/>
              <a:cs typeface="Courier New" panose="02070309020205020404" pitchFamily="49" charset="0"/>
            </a:rPr>
            <a:t>có</a:t>
          </a:r>
          <a:r>
            <a:rPr lang="en-US" b="1" dirty="0">
              <a:latin typeface="Courier New" panose="02070309020205020404" pitchFamily="49" charset="0"/>
              <a:cs typeface="Courier New" panose="02070309020205020404" pitchFamily="49" charset="0"/>
            </a:rPr>
            <a:t> </a:t>
          </a:r>
          <a:r>
            <a:rPr lang="en-US" b="1" dirty="0" err="1">
              <a:latin typeface="Courier New" panose="02070309020205020404" pitchFamily="49" charset="0"/>
              <a:cs typeface="Courier New" panose="02070309020205020404" pitchFamily="49" charset="0"/>
            </a:rPr>
            <a:t>nồng</a:t>
          </a:r>
          <a:r>
            <a:rPr lang="en-US" b="1" dirty="0">
              <a:latin typeface="Courier New" panose="02070309020205020404" pitchFamily="49" charset="0"/>
              <a:cs typeface="Courier New" panose="02070309020205020404" pitchFamily="49" charset="0"/>
            </a:rPr>
            <a:t> </a:t>
          </a:r>
          <a:r>
            <a:rPr lang="en-US" b="1" dirty="0" err="1">
              <a:latin typeface="Courier New" panose="02070309020205020404" pitchFamily="49" charset="0"/>
              <a:cs typeface="Courier New" panose="02070309020205020404" pitchFamily="49" charset="0"/>
            </a:rPr>
            <a:t>độ</a:t>
          </a:r>
          <a:r>
            <a:rPr lang="en-US" b="1" dirty="0">
              <a:latin typeface="Courier New" panose="02070309020205020404" pitchFamily="49" charset="0"/>
              <a:cs typeface="Courier New" panose="02070309020205020404" pitchFamily="49" charset="0"/>
            </a:rPr>
            <a:t> </a:t>
          </a:r>
          <a:r>
            <a:rPr lang="en-US" b="1" dirty="0" err="1">
              <a:latin typeface="Courier New" panose="02070309020205020404" pitchFamily="49" charset="0"/>
              <a:cs typeface="Courier New" panose="02070309020205020404" pitchFamily="49" charset="0"/>
            </a:rPr>
            <a:t>muối</a:t>
          </a:r>
          <a:r>
            <a:rPr lang="en-US" b="1" dirty="0">
              <a:latin typeface="Courier New" panose="02070309020205020404" pitchFamily="49" charset="0"/>
              <a:cs typeface="Courier New" panose="02070309020205020404" pitchFamily="49" charset="0"/>
            </a:rPr>
            <a:t> </a:t>
          </a:r>
          <a:r>
            <a:rPr lang="en-US" b="1" dirty="0" err="1">
              <a:latin typeface="Courier New" panose="02070309020205020404" pitchFamily="49" charset="0"/>
              <a:cs typeface="Courier New" panose="02070309020205020404" pitchFamily="49" charset="0"/>
            </a:rPr>
            <a:t>cao</a:t>
          </a:r>
          <a:r>
            <a:rPr lang="en-US" b="1" dirty="0">
              <a:latin typeface="Courier New" panose="02070309020205020404" pitchFamily="49" charset="0"/>
              <a:cs typeface="Courier New" panose="02070309020205020404" pitchFamily="49" charset="0"/>
            </a:rPr>
            <a:t>?</a:t>
          </a:r>
        </a:p>
      </dgm:t>
    </dgm:pt>
    <dgm:pt modelId="{D9D98991-EFC4-4A8C-9478-19DE53C2DD86}" type="parTrans" cxnId="{C84BF715-675D-4801-81DA-5A08E0A9D951}">
      <dgm:prSet/>
      <dgm:spPr/>
      <dgm:t>
        <a:bodyPr/>
        <a:lstStyle/>
        <a:p>
          <a:endParaRPr lang="en-US"/>
        </a:p>
      </dgm:t>
    </dgm:pt>
    <dgm:pt modelId="{FEE831D5-5C30-4914-8E4C-327AFC87570F}" type="sibTrans" cxnId="{C84BF715-675D-4801-81DA-5A08E0A9D951}">
      <dgm:prSet/>
      <dgm:spPr/>
      <dgm:t>
        <a:bodyPr/>
        <a:lstStyle/>
        <a:p>
          <a:endParaRPr lang="en-US"/>
        </a:p>
      </dgm:t>
    </dgm:pt>
    <dgm:pt modelId="{29A11EE9-AADE-4082-ADE0-596E522F9694}" type="pres">
      <dgm:prSet presAssocID="{BA969D9C-8E18-4AC1-907F-EE2071727E85}" presName="Name0" presStyleCnt="0">
        <dgm:presLayoutVars>
          <dgm:chMax/>
          <dgm:chPref/>
          <dgm:dir/>
          <dgm:animLvl val="lvl"/>
        </dgm:presLayoutVars>
      </dgm:prSet>
      <dgm:spPr/>
    </dgm:pt>
    <dgm:pt modelId="{79FAB092-0E9A-4D72-859C-E3009A810143}" type="pres">
      <dgm:prSet presAssocID="{6D3CAAB1-409C-46D4-A0CE-98F17D099D42}" presName="composite" presStyleCnt="0"/>
      <dgm:spPr/>
    </dgm:pt>
    <dgm:pt modelId="{39712B78-3ACD-4B15-8F6D-CBCDAA653135}" type="pres">
      <dgm:prSet presAssocID="{6D3CAAB1-409C-46D4-A0CE-98F17D099D42}" presName="ParentAccentShape" presStyleLbl="trBgShp" presStyleIdx="0" presStyleCnt="2"/>
      <dgm:spPr/>
    </dgm:pt>
    <dgm:pt modelId="{EB4F5C35-AA7C-4656-821D-631159A9EC2F}" type="pres">
      <dgm:prSet presAssocID="{6D3CAAB1-409C-46D4-A0CE-98F17D099D42}" presName="ParentText" presStyleLbl="revTx" presStyleIdx="0" presStyleCnt="2">
        <dgm:presLayoutVars>
          <dgm:chMax val="1"/>
          <dgm:chPref val="1"/>
          <dgm:bulletEnabled val="1"/>
        </dgm:presLayoutVars>
      </dgm:prSet>
      <dgm:spPr/>
    </dgm:pt>
    <dgm:pt modelId="{2C8D0F86-4206-437C-B6BE-25B3BC907EDC}" type="pres">
      <dgm:prSet presAssocID="{6D3CAAB1-409C-46D4-A0CE-98F17D099D42}" presName="ChildText" presStyleLbl="revTx" presStyleIdx="1" presStyleCnt="2" custScaleX="116447">
        <dgm:presLayoutVars>
          <dgm:chMax val="0"/>
          <dgm:chPref val="0"/>
        </dgm:presLayoutVars>
      </dgm:prSet>
      <dgm:spPr/>
    </dgm:pt>
    <dgm:pt modelId="{C45AB549-BC60-4072-9F68-768BFF814FBF}" type="pres">
      <dgm:prSet presAssocID="{6D3CAAB1-409C-46D4-A0CE-98F17D099D42}" presName="ChildAccentShape" presStyleLbl="trBgShp" presStyleIdx="1" presStyleCnt="2"/>
      <dgm:spPr/>
    </dgm:pt>
    <dgm:pt modelId="{8E530279-F680-41FB-8CFA-546E80469B51}" type="pres">
      <dgm:prSet presAssocID="{6D3CAAB1-409C-46D4-A0CE-98F17D099D42}" presName="Image" presStyleLbl="alignImgPlace1" presStyleIdx="0" presStyleCnt="1"/>
      <dgm:spPr>
        <a:blipFill rotWithShape="1">
          <a:blip xmlns:r="http://schemas.openxmlformats.org/officeDocument/2006/relationships" r:embed="rId1"/>
          <a:stretch>
            <a:fillRect/>
          </a:stretch>
        </a:blipFill>
      </dgm:spPr>
    </dgm:pt>
  </dgm:ptLst>
  <dgm:cxnLst>
    <dgm:cxn modelId="{C84BF715-675D-4801-81DA-5A08E0A9D951}" srcId="{6D3CAAB1-409C-46D4-A0CE-98F17D099D42}" destId="{33044CF7-0D99-47EA-9924-7C03FDD11D77}" srcOrd="0" destOrd="0" parTransId="{D9D98991-EFC4-4A8C-9478-19DE53C2DD86}" sibTransId="{FEE831D5-5C30-4914-8E4C-327AFC87570F}"/>
    <dgm:cxn modelId="{29320F55-6BBC-48D4-90B3-32AFF3068A9F}" type="presOf" srcId="{BA969D9C-8E18-4AC1-907F-EE2071727E85}" destId="{29A11EE9-AADE-4082-ADE0-596E522F9694}" srcOrd="0" destOrd="0" presId="urn:microsoft.com/office/officeart/2009/3/layout/SnapshotPictureList"/>
    <dgm:cxn modelId="{ADA1D883-5BBC-4080-B4D8-52529506F02F}" type="presOf" srcId="{6D3CAAB1-409C-46D4-A0CE-98F17D099D42}" destId="{EB4F5C35-AA7C-4656-821D-631159A9EC2F}" srcOrd="0" destOrd="0" presId="urn:microsoft.com/office/officeart/2009/3/layout/SnapshotPictureList"/>
    <dgm:cxn modelId="{F058279E-3913-458A-9DC1-2049EBBF8391}" srcId="{BA969D9C-8E18-4AC1-907F-EE2071727E85}" destId="{6D3CAAB1-409C-46D4-A0CE-98F17D099D42}" srcOrd="0" destOrd="0" parTransId="{A9301E08-2F91-4FA5-BBA9-875709EA9504}" sibTransId="{8C47BCCC-EC66-46B5-BC2B-41FBE3F5574A}"/>
    <dgm:cxn modelId="{16610DA1-6C0F-43D5-A6AF-118CB4E56311}" type="presOf" srcId="{33044CF7-0D99-47EA-9924-7C03FDD11D77}" destId="{2C8D0F86-4206-437C-B6BE-25B3BC907EDC}" srcOrd="0" destOrd="0" presId="urn:microsoft.com/office/officeart/2009/3/layout/SnapshotPictureList"/>
    <dgm:cxn modelId="{76A3C838-4509-499D-BA4A-0433BA880F0F}" type="presParOf" srcId="{29A11EE9-AADE-4082-ADE0-596E522F9694}" destId="{79FAB092-0E9A-4D72-859C-E3009A810143}" srcOrd="0" destOrd="0" presId="urn:microsoft.com/office/officeart/2009/3/layout/SnapshotPictureList"/>
    <dgm:cxn modelId="{45E69795-571C-4D46-BC98-3420B2D70FFF}" type="presParOf" srcId="{79FAB092-0E9A-4D72-859C-E3009A810143}" destId="{39712B78-3ACD-4B15-8F6D-CBCDAA653135}" srcOrd="0" destOrd="0" presId="urn:microsoft.com/office/officeart/2009/3/layout/SnapshotPictureList"/>
    <dgm:cxn modelId="{822EC057-AD72-4842-B371-5460E2E9E851}" type="presParOf" srcId="{79FAB092-0E9A-4D72-859C-E3009A810143}" destId="{EB4F5C35-AA7C-4656-821D-631159A9EC2F}" srcOrd="1" destOrd="0" presId="urn:microsoft.com/office/officeart/2009/3/layout/SnapshotPictureList"/>
    <dgm:cxn modelId="{1BAEF8A5-1E5A-41ED-B855-652F5208CF2E}" type="presParOf" srcId="{79FAB092-0E9A-4D72-859C-E3009A810143}" destId="{2C8D0F86-4206-437C-B6BE-25B3BC907EDC}" srcOrd="2" destOrd="0" presId="urn:microsoft.com/office/officeart/2009/3/layout/SnapshotPictureList"/>
    <dgm:cxn modelId="{299F0260-A140-4A2B-90AC-745CD99A8716}" type="presParOf" srcId="{79FAB092-0E9A-4D72-859C-E3009A810143}" destId="{C45AB549-BC60-4072-9F68-768BFF814FBF}" srcOrd="3" destOrd="0" presId="urn:microsoft.com/office/officeart/2009/3/layout/SnapshotPictureList"/>
    <dgm:cxn modelId="{44D6CE41-382A-44F4-AF92-DA398E510746}" type="presParOf" srcId="{79FAB092-0E9A-4D72-859C-E3009A810143}" destId="{8E530279-F680-41FB-8CFA-546E80469B51}" srcOrd="4" destOrd="0" presId="urn:microsoft.com/office/officeart/2009/3/layout/SnapshotPictur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9D4384-2C05-4EA4-8746-5E39EF278923}">
      <dsp:nvSpPr>
        <dsp:cNvPr id="0" name=""/>
        <dsp:cNvSpPr/>
      </dsp:nvSpPr>
      <dsp:spPr>
        <a:xfrm>
          <a:off x="11896160" y="1067841"/>
          <a:ext cx="289886" cy="5365177"/>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99B75E9-F52D-4DBC-99E6-9FFAADA386CB}">
      <dsp:nvSpPr>
        <dsp:cNvPr id="0" name=""/>
        <dsp:cNvSpPr/>
      </dsp:nvSpPr>
      <dsp:spPr>
        <a:xfrm>
          <a:off x="295839" y="1067841"/>
          <a:ext cx="7539478" cy="5365177"/>
        </a:xfrm>
        <a:prstGeom prst="frame">
          <a:avLst>
            <a:gd name="adj1" fmla="val 5450"/>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AABD22B-6933-447C-9F1A-F0A7FB938718}">
      <dsp:nvSpPr>
        <dsp:cNvPr id="0" name=""/>
        <dsp:cNvSpPr/>
      </dsp:nvSpPr>
      <dsp:spPr>
        <a:xfrm>
          <a:off x="5953" y="424981"/>
          <a:ext cx="7249591" cy="5074988"/>
        </a:xfrm>
        <a:prstGeom prst="rect">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D3B2546-E123-49E2-95C7-FD05CB38BE40}">
      <dsp:nvSpPr>
        <dsp:cNvPr id="0" name=""/>
        <dsp:cNvSpPr/>
      </dsp:nvSpPr>
      <dsp:spPr>
        <a:xfrm>
          <a:off x="0" y="5573195"/>
          <a:ext cx="7552184" cy="5587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0" tIns="114300" rIns="304800" bIns="114300" numCol="1" spcCol="1270" anchor="ctr" anchorCtr="0">
          <a:noAutofit/>
        </a:bodyPr>
        <a:lstStyle/>
        <a:p>
          <a:pPr marL="0" lvl="0" indent="0" algn="ctr" defTabSz="1333500">
            <a:lnSpc>
              <a:spcPct val="90000"/>
            </a:lnSpc>
            <a:spcBef>
              <a:spcPct val="0"/>
            </a:spcBef>
            <a:spcAft>
              <a:spcPct val="35000"/>
            </a:spcAft>
            <a:buNone/>
          </a:pPr>
          <a:r>
            <a:rPr lang="en-US" sz="3000" b="1" kern="1200" dirty="0" err="1">
              <a:solidFill>
                <a:srgbClr val="00B050"/>
              </a:solidFill>
              <a:latin typeface="Courier New" panose="02070309020205020404" pitchFamily="49" charset="0"/>
              <a:ea typeface="Segoe UI Black" panose="020B0A02040204020203" pitchFamily="34" charset="0"/>
              <a:cs typeface="Courier New" panose="02070309020205020404" pitchFamily="49" charset="0"/>
            </a:rPr>
            <a:t>Trao</a:t>
          </a:r>
          <a:r>
            <a:rPr lang="en-US" sz="3000" b="1" kern="1200" dirty="0">
              <a:solidFill>
                <a:srgbClr val="00B050"/>
              </a:solidFill>
              <a:latin typeface="Courier New" panose="02070309020205020404" pitchFamily="49" charset="0"/>
              <a:ea typeface="Segoe UI Black" panose="020B0A02040204020203" pitchFamily="34" charset="0"/>
              <a:cs typeface="Courier New" panose="02070309020205020404" pitchFamily="49" charset="0"/>
            </a:rPr>
            <a:t> </a:t>
          </a:r>
          <a:r>
            <a:rPr lang="en-US" sz="3000" b="1" kern="1200" dirty="0" err="1">
              <a:solidFill>
                <a:srgbClr val="00B050"/>
              </a:solidFill>
              <a:latin typeface="Courier New" panose="02070309020205020404" pitchFamily="49" charset="0"/>
              <a:ea typeface="Segoe UI Black" panose="020B0A02040204020203" pitchFamily="34" charset="0"/>
              <a:cs typeface="Courier New" panose="02070309020205020404" pitchFamily="49" charset="0"/>
            </a:rPr>
            <a:t>đổi</a:t>
          </a:r>
          <a:r>
            <a:rPr lang="en-US" sz="3000" b="1" kern="1200" dirty="0">
              <a:solidFill>
                <a:srgbClr val="00B050"/>
              </a:solidFill>
              <a:latin typeface="Courier New" panose="02070309020205020404" pitchFamily="49" charset="0"/>
              <a:ea typeface="Segoe UI Black" panose="020B0A02040204020203" pitchFamily="34" charset="0"/>
              <a:cs typeface="Courier New" panose="02070309020205020404" pitchFamily="49" charset="0"/>
            </a:rPr>
            <a:t> </a:t>
          </a:r>
          <a:r>
            <a:rPr lang="en-US" sz="3000" b="1" kern="1200" dirty="0" err="1">
              <a:solidFill>
                <a:srgbClr val="00B050"/>
              </a:solidFill>
              <a:latin typeface="Courier New" panose="02070309020205020404" pitchFamily="49" charset="0"/>
              <a:ea typeface="Segoe UI Black" panose="020B0A02040204020203" pitchFamily="34" charset="0"/>
              <a:cs typeface="Courier New" panose="02070309020205020404" pitchFamily="49" charset="0"/>
            </a:rPr>
            <a:t>chất</a:t>
          </a:r>
          <a:r>
            <a:rPr lang="en-US" sz="3000" b="1" kern="1200" dirty="0">
              <a:solidFill>
                <a:srgbClr val="00B050"/>
              </a:solidFill>
              <a:latin typeface="Courier New" panose="02070309020205020404" pitchFamily="49" charset="0"/>
              <a:ea typeface="Segoe UI Black" panose="020B0A02040204020203" pitchFamily="34" charset="0"/>
              <a:cs typeface="Courier New" panose="02070309020205020404" pitchFamily="49" charset="0"/>
            </a:rPr>
            <a:t> </a:t>
          </a:r>
          <a:r>
            <a:rPr lang="en-US" sz="3000" b="1" kern="1200" dirty="0" err="1">
              <a:solidFill>
                <a:srgbClr val="00B050"/>
              </a:solidFill>
              <a:latin typeface="Courier New" panose="02070309020205020404" pitchFamily="49" charset="0"/>
              <a:ea typeface="Segoe UI Black" panose="020B0A02040204020203" pitchFamily="34" charset="0"/>
              <a:cs typeface="Courier New" panose="02070309020205020404" pitchFamily="49" charset="0"/>
            </a:rPr>
            <a:t>với</a:t>
          </a:r>
          <a:r>
            <a:rPr lang="en-US" sz="3000" b="1" kern="1200" dirty="0">
              <a:solidFill>
                <a:srgbClr val="00B050"/>
              </a:solidFill>
              <a:latin typeface="Courier New" panose="02070309020205020404" pitchFamily="49" charset="0"/>
              <a:ea typeface="Segoe UI Black" panose="020B0A02040204020203" pitchFamily="34" charset="0"/>
              <a:cs typeface="Courier New" panose="02070309020205020404" pitchFamily="49" charset="0"/>
            </a:rPr>
            <a:t> </a:t>
          </a:r>
          <a:r>
            <a:rPr lang="en-US" sz="3000" b="1" kern="1200" dirty="0" err="1">
              <a:solidFill>
                <a:srgbClr val="00B050"/>
              </a:solidFill>
              <a:latin typeface="Courier New" panose="02070309020205020404" pitchFamily="49" charset="0"/>
              <a:ea typeface="Segoe UI Black" panose="020B0A02040204020203" pitchFamily="34" charset="0"/>
              <a:cs typeface="Courier New" panose="02070309020205020404" pitchFamily="49" charset="0"/>
            </a:rPr>
            <a:t>môi</a:t>
          </a:r>
          <a:r>
            <a:rPr lang="en-US" sz="3000" b="1" kern="1200" dirty="0">
              <a:solidFill>
                <a:srgbClr val="00B050"/>
              </a:solidFill>
              <a:latin typeface="Courier New" panose="02070309020205020404" pitchFamily="49" charset="0"/>
              <a:ea typeface="Segoe UI Black" panose="020B0A02040204020203" pitchFamily="34" charset="0"/>
              <a:cs typeface="Courier New" panose="02070309020205020404" pitchFamily="49" charset="0"/>
            </a:rPr>
            <a:t> </a:t>
          </a:r>
          <a:r>
            <a:rPr lang="en-US" sz="3000" b="1" kern="1200" dirty="0" err="1">
              <a:solidFill>
                <a:srgbClr val="00B050"/>
              </a:solidFill>
              <a:latin typeface="Courier New" panose="02070309020205020404" pitchFamily="49" charset="0"/>
              <a:ea typeface="Segoe UI Black" panose="020B0A02040204020203" pitchFamily="34" charset="0"/>
              <a:cs typeface="Courier New" panose="02070309020205020404" pitchFamily="49" charset="0"/>
            </a:rPr>
            <a:t>trường</a:t>
          </a:r>
          <a:endParaRPr lang="en-US" sz="3000" b="1" kern="1200" dirty="0">
            <a:latin typeface="Courier New" panose="02070309020205020404" pitchFamily="49" charset="0"/>
            <a:cs typeface="Courier New" panose="02070309020205020404" pitchFamily="49" charset="0"/>
          </a:endParaRPr>
        </a:p>
      </dsp:txBody>
      <dsp:txXfrm>
        <a:off x="0" y="5573195"/>
        <a:ext cx="7552184" cy="558761"/>
      </dsp:txXfrm>
    </dsp:sp>
    <dsp:sp modelId="{2F1B98E0-88FC-4CF6-A7E6-91C8829062C7}">
      <dsp:nvSpPr>
        <dsp:cNvPr id="0" name=""/>
        <dsp:cNvSpPr/>
      </dsp:nvSpPr>
      <dsp:spPr>
        <a:xfrm>
          <a:off x="7872323" y="385444"/>
          <a:ext cx="3978419" cy="53651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600200">
            <a:lnSpc>
              <a:spcPct val="90000"/>
            </a:lnSpc>
            <a:spcBef>
              <a:spcPct val="0"/>
            </a:spcBef>
            <a:spcAft>
              <a:spcPct val="35000"/>
            </a:spcAft>
            <a:buNone/>
          </a:pPr>
          <a:r>
            <a:rPr lang="en-US" sz="3600" b="1" kern="1200" dirty="0" err="1">
              <a:latin typeface="Segoe UI Black" panose="020B0A02040204020203" pitchFamily="34" charset="0"/>
              <a:ea typeface="Segoe UI Black" panose="020B0A02040204020203" pitchFamily="34" charset="0"/>
              <a:cs typeface="Times New Roman" pitchFamily="18" charset="0"/>
            </a:rPr>
            <a:t>Các</a:t>
          </a:r>
          <a:r>
            <a:rPr lang="en-US" sz="3600" b="1" kern="1200" dirty="0">
              <a:latin typeface="Segoe UI Black" panose="020B0A02040204020203" pitchFamily="34" charset="0"/>
              <a:ea typeface="Segoe UI Black" panose="020B0A02040204020203" pitchFamily="34" charset="0"/>
              <a:cs typeface="Times New Roman" pitchFamily="18" charset="0"/>
            </a:rPr>
            <a:t> </a:t>
          </a:r>
          <a:r>
            <a:rPr lang="en-US" sz="3600" b="1" kern="1200" dirty="0" err="1">
              <a:latin typeface="Segoe UI Black" panose="020B0A02040204020203" pitchFamily="34" charset="0"/>
              <a:ea typeface="Segoe UI Black" panose="020B0A02040204020203" pitchFamily="34" charset="0"/>
              <a:cs typeface="Times New Roman" pitchFamily="18" charset="0"/>
            </a:rPr>
            <a:t>chất</a:t>
          </a:r>
          <a:r>
            <a:rPr lang="en-US" sz="3600" b="1" kern="1200" dirty="0">
              <a:latin typeface="Segoe UI Black" panose="020B0A02040204020203" pitchFamily="34" charset="0"/>
              <a:ea typeface="Segoe UI Black" panose="020B0A02040204020203" pitchFamily="34" charset="0"/>
              <a:cs typeface="Times New Roman" pitchFamily="18" charset="0"/>
            </a:rPr>
            <a:t> </a:t>
          </a:r>
          <a:r>
            <a:rPr lang="en-US" sz="3600" b="1" kern="1200" dirty="0" err="1">
              <a:latin typeface="Segoe UI Black" panose="020B0A02040204020203" pitchFamily="34" charset="0"/>
              <a:ea typeface="Segoe UI Black" panose="020B0A02040204020203" pitchFamily="34" charset="0"/>
              <a:cs typeface="Times New Roman" pitchFamily="18" charset="0"/>
            </a:rPr>
            <a:t>có</a:t>
          </a:r>
          <a:r>
            <a:rPr lang="en-US" sz="3600" b="1" kern="1200" dirty="0">
              <a:latin typeface="Segoe UI Black" panose="020B0A02040204020203" pitchFamily="34" charset="0"/>
              <a:ea typeface="Segoe UI Black" panose="020B0A02040204020203" pitchFamily="34" charset="0"/>
              <a:cs typeface="Times New Roman" pitchFamily="18" charset="0"/>
            </a:rPr>
            <a:t> </a:t>
          </a:r>
          <a:r>
            <a:rPr lang="en-US" sz="3600" b="1" kern="1200" dirty="0" err="1">
              <a:latin typeface="Segoe UI Black" panose="020B0A02040204020203" pitchFamily="34" charset="0"/>
              <a:ea typeface="Segoe UI Black" panose="020B0A02040204020203" pitchFamily="34" charset="0"/>
              <a:cs typeface="Times New Roman" pitchFamily="18" charset="0"/>
            </a:rPr>
            <a:t>được</a:t>
          </a:r>
          <a:r>
            <a:rPr lang="en-US" sz="3600" b="1" kern="1200" dirty="0">
              <a:latin typeface="Segoe UI Black" panose="020B0A02040204020203" pitchFamily="34" charset="0"/>
              <a:ea typeface="Segoe UI Black" panose="020B0A02040204020203" pitchFamily="34" charset="0"/>
              <a:cs typeface="Times New Roman" pitchFamily="18" charset="0"/>
            </a:rPr>
            <a:t> </a:t>
          </a:r>
          <a:r>
            <a:rPr lang="en-US" sz="3600" b="1" kern="1200" dirty="0" err="1">
              <a:latin typeface="Segoe UI Black" panose="020B0A02040204020203" pitchFamily="34" charset="0"/>
              <a:ea typeface="Segoe UI Black" panose="020B0A02040204020203" pitchFamily="34" charset="0"/>
              <a:cs typeface="Times New Roman" pitchFamily="18" charset="0"/>
            </a:rPr>
            <a:t>tự</a:t>
          </a:r>
          <a:r>
            <a:rPr lang="en-US" sz="3600" b="1" kern="1200" dirty="0">
              <a:latin typeface="Segoe UI Black" panose="020B0A02040204020203" pitchFamily="34" charset="0"/>
              <a:ea typeface="Segoe UI Black" panose="020B0A02040204020203" pitchFamily="34" charset="0"/>
              <a:cs typeface="Times New Roman" pitchFamily="18" charset="0"/>
            </a:rPr>
            <a:t> do </a:t>
          </a:r>
          <a:r>
            <a:rPr lang="en-US" sz="3600" b="1" kern="1200" dirty="0" err="1">
              <a:latin typeface="Segoe UI Black" panose="020B0A02040204020203" pitchFamily="34" charset="0"/>
              <a:ea typeface="Segoe UI Black" panose="020B0A02040204020203" pitchFamily="34" charset="0"/>
              <a:cs typeface="Times New Roman" pitchFamily="18" charset="0"/>
            </a:rPr>
            <a:t>ra</a:t>
          </a:r>
          <a:r>
            <a:rPr lang="en-US" sz="3600" b="1" kern="1200" dirty="0">
              <a:latin typeface="Segoe UI Black" panose="020B0A02040204020203" pitchFamily="34" charset="0"/>
              <a:ea typeface="Segoe UI Black" panose="020B0A02040204020203" pitchFamily="34" charset="0"/>
              <a:cs typeface="Times New Roman" pitchFamily="18" charset="0"/>
            </a:rPr>
            <a:t>/</a:t>
          </a:r>
          <a:r>
            <a:rPr lang="en-US" sz="3600" b="1" kern="1200" dirty="0" err="1">
              <a:latin typeface="Segoe UI Black" panose="020B0A02040204020203" pitchFamily="34" charset="0"/>
              <a:ea typeface="Segoe UI Black" panose="020B0A02040204020203" pitchFamily="34" charset="0"/>
              <a:cs typeface="Times New Roman" pitchFamily="18" charset="0"/>
            </a:rPr>
            <a:t>vào</a:t>
          </a:r>
          <a:r>
            <a:rPr lang="en-US" sz="3600" b="1" kern="1200" dirty="0">
              <a:latin typeface="Segoe UI Black" panose="020B0A02040204020203" pitchFamily="34" charset="0"/>
              <a:ea typeface="Segoe UI Black" panose="020B0A02040204020203" pitchFamily="34" charset="0"/>
              <a:cs typeface="Times New Roman" pitchFamily="18" charset="0"/>
            </a:rPr>
            <a:t>  </a:t>
          </a:r>
          <a:r>
            <a:rPr lang="en-US" sz="3600" b="1" kern="1200" dirty="0" err="1">
              <a:latin typeface="Segoe UI Black" panose="020B0A02040204020203" pitchFamily="34" charset="0"/>
              <a:ea typeface="Segoe UI Black" panose="020B0A02040204020203" pitchFamily="34" charset="0"/>
              <a:cs typeface="Times New Roman" pitchFamily="18" charset="0"/>
            </a:rPr>
            <a:t>tế</a:t>
          </a:r>
          <a:r>
            <a:rPr lang="en-US" sz="3600" b="1" kern="1200" dirty="0">
              <a:latin typeface="Segoe UI Black" panose="020B0A02040204020203" pitchFamily="34" charset="0"/>
              <a:ea typeface="Segoe UI Black" panose="020B0A02040204020203" pitchFamily="34" charset="0"/>
              <a:cs typeface="Times New Roman" pitchFamily="18" charset="0"/>
            </a:rPr>
            <a:t> </a:t>
          </a:r>
          <a:r>
            <a:rPr lang="en-US" sz="3600" b="1" kern="1200" dirty="0" err="1">
              <a:latin typeface="Segoe UI Black" panose="020B0A02040204020203" pitchFamily="34" charset="0"/>
              <a:ea typeface="Segoe UI Black" panose="020B0A02040204020203" pitchFamily="34" charset="0"/>
              <a:cs typeface="Times New Roman" pitchFamily="18" charset="0"/>
            </a:rPr>
            <a:t>bào</a:t>
          </a:r>
          <a:r>
            <a:rPr lang="en-US" sz="3600" b="1" kern="1200" dirty="0">
              <a:latin typeface="Segoe UI Black" panose="020B0A02040204020203" pitchFamily="34" charset="0"/>
              <a:ea typeface="Segoe UI Black" panose="020B0A02040204020203" pitchFamily="34" charset="0"/>
              <a:cs typeface="Times New Roman" pitchFamily="18" charset="0"/>
            </a:rPr>
            <a:t> hay </a:t>
          </a:r>
          <a:r>
            <a:rPr lang="en-US" sz="3600" b="1" kern="1200" dirty="0" err="1">
              <a:latin typeface="Segoe UI Black" panose="020B0A02040204020203" pitchFamily="34" charset="0"/>
              <a:ea typeface="Segoe UI Black" panose="020B0A02040204020203" pitchFamily="34" charset="0"/>
              <a:cs typeface="Times New Roman" pitchFamily="18" charset="0"/>
            </a:rPr>
            <a:t>không</a:t>
          </a:r>
          <a:r>
            <a:rPr lang="en-US" sz="3600" b="1" kern="1200" dirty="0">
              <a:latin typeface="Segoe UI Black" panose="020B0A02040204020203" pitchFamily="34" charset="0"/>
              <a:ea typeface="Segoe UI Black" panose="020B0A02040204020203" pitchFamily="34" charset="0"/>
              <a:cs typeface="Times New Roman" pitchFamily="18" charset="0"/>
            </a:rPr>
            <a:t>?</a:t>
          </a:r>
        </a:p>
        <a:p>
          <a:pPr marL="0" lvl="0" indent="0" algn="l" defTabSz="1600200">
            <a:lnSpc>
              <a:spcPct val="90000"/>
            </a:lnSpc>
            <a:spcBef>
              <a:spcPct val="0"/>
            </a:spcBef>
            <a:spcAft>
              <a:spcPct val="35000"/>
            </a:spcAft>
            <a:buNone/>
          </a:pPr>
          <a:r>
            <a:rPr lang="en-US" sz="3600" b="1" kern="1200" dirty="0" err="1">
              <a:latin typeface="Segoe UI Black" panose="020B0A02040204020203" pitchFamily="34" charset="0"/>
              <a:ea typeface="Segoe UI Black" panose="020B0A02040204020203" pitchFamily="34" charset="0"/>
              <a:cs typeface="Times New Roman" pitchFamily="18" charset="0"/>
            </a:rPr>
            <a:t>Có</a:t>
          </a:r>
          <a:r>
            <a:rPr lang="en-US" sz="3600" b="1" kern="1200" dirty="0">
              <a:latin typeface="Segoe UI Black" panose="020B0A02040204020203" pitchFamily="34" charset="0"/>
              <a:ea typeface="Segoe UI Black" panose="020B0A02040204020203" pitchFamily="34" charset="0"/>
              <a:cs typeface="Times New Roman" pitchFamily="18" charset="0"/>
            </a:rPr>
            <a:t> </a:t>
          </a:r>
          <a:r>
            <a:rPr lang="en-US" sz="3600" b="1" kern="1200" dirty="0" err="1">
              <a:latin typeface="Segoe UI Black" panose="020B0A02040204020203" pitchFamily="34" charset="0"/>
              <a:ea typeface="Segoe UI Black" panose="020B0A02040204020203" pitchFamily="34" charset="0"/>
              <a:cs typeface="Times New Roman" pitchFamily="18" charset="0"/>
            </a:rPr>
            <a:t>những</a:t>
          </a:r>
          <a:r>
            <a:rPr lang="en-US" sz="3600" b="1" kern="1200" dirty="0">
              <a:latin typeface="Segoe UI Black" panose="020B0A02040204020203" pitchFamily="34" charset="0"/>
              <a:ea typeface="Segoe UI Black" panose="020B0A02040204020203" pitchFamily="34" charset="0"/>
              <a:cs typeface="Times New Roman" pitchFamily="18" charset="0"/>
            </a:rPr>
            <a:t> </a:t>
          </a:r>
          <a:r>
            <a:rPr lang="en-US" sz="3600" b="1" kern="1200" dirty="0" err="1">
              <a:latin typeface="Segoe UI Black" panose="020B0A02040204020203" pitchFamily="34" charset="0"/>
              <a:ea typeface="Segoe UI Black" panose="020B0A02040204020203" pitchFamily="34" charset="0"/>
              <a:cs typeface="Times New Roman" pitchFamily="18" charset="0"/>
            </a:rPr>
            <a:t>cách</a:t>
          </a:r>
          <a:r>
            <a:rPr lang="en-US" sz="3600" b="1" kern="1200" dirty="0">
              <a:latin typeface="Segoe UI Black" panose="020B0A02040204020203" pitchFamily="34" charset="0"/>
              <a:ea typeface="Segoe UI Black" panose="020B0A02040204020203" pitchFamily="34" charset="0"/>
              <a:cs typeface="Times New Roman" pitchFamily="18" charset="0"/>
            </a:rPr>
            <a:t> </a:t>
          </a:r>
          <a:r>
            <a:rPr lang="en-US" sz="3600" b="1" kern="1200" dirty="0" err="1">
              <a:latin typeface="Segoe UI Black" panose="020B0A02040204020203" pitchFamily="34" charset="0"/>
              <a:ea typeface="Segoe UI Black" panose="020B0A02040204020203" pitchFamily="34" charset="0"/>
              <a:cs typeface="Times New Roman" pitchFamily="18" charset="0"/>
            </a:rPr>
            <a:t>nào</a:t>
          </a:r>
          <a:r>
            <a:rPr lang="en-US" sz="3600" b="1" kern="1200" dirty="0">
              <a:latin typeface="Segoe UI Black" panose="020B0A02040204020203" pitchFamily="34" charset="0"/>
              <a:ea typeface="Segoe UI Black" panose="020B0A02040204020203" pitchFamily="34" charset="0"/>
              <a:cs typeface="Times New Roman" pitchFamily="18" charset="0"/>
            </a:rPr>
            <a:t> </a:t>
          </a:r>
          <a:r>
            <a:rPr lang="en-US" sz="3600" b="1" kern="1200" dirty="0" err="1">
              <a:latin typeface="Segoe UI Black" panose="020B0A02040204020203" pitchFamily="34" charset="0"/>
              <a:ea typeface="Segoe UI Black" panose="020B0A02040204020203" pitchFamily="34" charset="0"/>
              <a:cs typeface="Times New Roman" pitchFamily="18" charset="0"/>
            </a:rPr>
            <a:t>để</a:t>
          </a:r>
          <a:r>
            <a:rPr lang="en-US" sz="3600" b="1" kern="1200" dirty="0">
              <a:latin typeface="Segoe UI Black" panose="020B0A02040204020203" pitchFamily="34" charset="0"/>
              <a:ea typeface="Segoe UI Black" panose="020B0A02040204020203" pitchFamily="34" charset="0"/>
              <a:cs typeface="Times New Roman" pitchFamily="18" charset="0"/>
            </a:rPr>
            <a:t> </a:t>
          </a:r>
          <a:r>
            <a:rPr lang="en-US" sz="3600" b="1" kern="1200" dirty="0" err="1">
              <a:latin typeface="Segoe UI Black" panose="020B0A02040204020203" pitchFamily="34" charset="0"/>
              <a:ea typeface="Segoe UI Black" panose="020B0A02040204020203" pitchFamily="34" charset="0"/>
              <a:cs typeface="Times New Roman" pitchFamily="18" charset="0"/>
            </a:rPr>
            <a:t>các</a:t>
          </a:r>
          <a:r>
            <a:rPr lang="en-US" sz="3600" b="1" kern="1200" dirty="0">
              <a:latin typeface="Segoe UI Black" panose="020B0A02040204020203" pitchFamily="34" charset="0"/>
              <a:ea typeface="Segoe UI Black" panose="020B0A02040204020203" pitchFamily="34" charset="0"/>
              <a:cs typeface="Times New Roman" pitchFamily="18" charset="0"/>
            </a:rPr>
            <a:t> </a:t>
          </a:r>
          <a:r>
            <a:rPr lang="en-US" sz="3600" b="1" kern="1200" dirty="0" err="1">
              <a:latin typeface="Segoe UI Black" panose="020B0A02040204020203" pitchFamily="34" charset="0"/>
              <a:ea typeface="Segoe UI Black" panose="020B0A02040204020203" pitchFamily="34" charset="0"/>
              <a:cs typeface="Times New Roman" pitchFamily="18" charset="0"/>
            </a:rPr>
            <a:t>chất</a:t>
          </a:r>
          <a:r>
            <a:rPr lang="en-US" sz="3600" b="1" kern="1200" dirty="0">
              <a:latin typeface="Segoe UI Black" panose="020B0A02040204020203" pitchFamily="34" charset="0"/>
              <a:ea typeface="Segoe UI Black" panose="020B0A02040204020203" pitchFamily="34" charset="0"/>
              <a:cs typeface="Times New Roman" pitchFamily="18" charset="0"/>
            </a:rPr>
            <a:t> </a:t>
          </a:r>
          <a:r>
            <a:rPr lang="en-US" sz="3600" b="1" kern="1200" dirty="0" err="1">
              <a:latin typeface="Segoe UI Black" panose="020B0A02040204020203" pitchFamily="34" charset="0"/>
              <a:ea typeface="Segoe UI Black" panose="020B0A02040204020203" pitchFamily="34" charset="0"/>
              <a:cs typeface="Times New Roman" pitchFamily="18" charset="0"/>
            </a:rPr>
            <a:t>có</a:t>
          </a:r>
          <a:r>
            <a:rPr lang="en-US" sz="3600" b="1" kern="1200" dirty="0">
              <a:latin typeface="Segoe UI Black" panose="020B0A02040204020203" pitchFamily="34" charset="0"/>
              <a:ea typeface="Segoe UI Black" panose="020B0A02040204020203" pitchFamily="34" charset="0"/>
              <a:cs typeface="Times New Roman" pitchFamily="18" charset="0"/>
            </a:rPr>
            <a:t> </a:t>
          </a:r>
          <a:r>
            <a:rPr lang="en-US" sz="3600" b="1" kern="1200" dirty="0" err="1">
              <a:latin typeface="Segoe UI Black" panose="020B0A02040204020203" pitchFamily="34" charset="0"/>
              <a:ea typeface="Segoe UI Black" panose="020B0A02040204020203" pitchFamily="34" charset="0"/>
              <a:cs typeface="Times New Roman" pitchFamily="18" charset="0"/>
            </a:rPr>
            <a:t>thể</a:t>
          </a:r>
          <a:r>
            <a:rPr lang="en-US" sz="3600" b="1" kern="1200" dirty="0">
              <a:latin typeface="Segoe UI Black" panose="020B0A02040204020203" pitchFamily="34" charset="0"/>
              <a:ea typeface="Segoe UI Black" panose="020B0A02040204020203" pitchFamily="34" charset="0"/>
              <a:cs typeface="Times New Roman" pitchFamily="18" charset="0"/>
            </a:rPr>
            <a:t> </a:t>
          </a:r>
          <a:r>
            <a:rPr lang="en-US" sz="3600" b="1" kern="1200" dirty="0" err="1">
              <a:latin typeface="Segoe UI Black" panose="020B0A02040204020203" pitchFamily="34" charset="0"/>
              <a:ea typeface="Segoe UI Black" panose="020B0A02040204020203" pitchFamily="34" charset="0"/>
              <a:cs typeface="Times New Roman" pitchFamily="18" charset="0"/>
            </a:rPr>
            <a:t>đi</a:t>
          </a:r>
          <a:r>
            <a:rPr lang="en-US" sz="3600" b="1" kern="1200" dirty="0">
              <a:latin typeface="Segoe UI Black" panose="020B0A02040204020203" pitchFamily="34" charset="0"/>
              <a:ea typeface="Segoe UI Black" panose="020B0A02040204020203" pitchFamily="34" charset="0"/>
              <a:cs typeface="Times New Roman" pitchFamily="18" charset="0"/>
            </a:rPr>
            <a:t> qua </a:t>
          </a:r>
          <a:r>
            <a:rPr lang="en-US" sz="3600" b="1" kern="1200" dirty="0" err="1">
              <a:latin typeface="Segoe UI Black" panose="020B0A02040204020203" pitchFamily="34" charset="0"/>
              <a:ea typeface="Segoe UI Black" panose="020B0A02040204020203" pitchFamily="34" charset="0"/>
              <a:cs typeface="Times New Roman" pitchFamily="18" charset="0"/>
            </a:rPr>
            <a:t>được</a:t>
          </a:r>
          <a:r>
            <a:rPr lang="en-US" sz="3600" b="1" kern="1200" dirty="0">
              <a:latin typeface="Segoe UI Black" panose="020B0A02040204020203" pitchFamily="34" charset="0"/>
              <a:ea typeface="Segoe UI Black" panose="020B0A02040204020203" pitchFamily="34" charset="0"/>
              <a:cs typeface="Times New Roman" pitchFamily="18" charset="0"/>
            </a:rPr>
            <a:t> </a:t>
          </a:r>
          <a:r>
            <a:rPr lang="en-US" sz="3600" b="1" kern="1200" dirty="0" err="1">
              <a:latin typeface="Segoe UI Black" panose="020B0A02040204020203" pitchFamily="34" charset="0"/>
              <a:ea typeface="Segoe UI Black" panose="020B0A02040204020203" pitchFamily="34" charset="0"/>
              <a:cs typeface="Times New Roman" pitchFamily="18" charset="0"/>
            </a:rPr>
            <a:t>màng</a:t>
          </a:r>
          <a:r>
            <a:rPr lang="en-US" sz="3600" b="1" kern="1200" dirty="0">
              <a:latin typeface="Segoe UI Black" panose="020B0A02040204020203" pitchFamily="34" charset="0"/>
              <a:ea typeface="Segoe UI Black" panose="020B0A02040204020203" pitchFamily="34" charset="0"/>
              <a:cs typeface="Times New Roman" pitchFamily="18" charset="0"/>
            </a:rPr>
            <a:t>?</a:t>
          </a:r>
          <a:endParaRPr lang="en-US" sz="3600" kern="1200" dirty="0"/>
        </a:p>
      </dsp:txBody>
      <dsp:txXfrm>
        <a:off x="7872323" y="385444"/>
        <a:ext cx="3978419" cy="536517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64FF4D-B14C-4C15-8CBA-39A719A9F776}">
      <dsp:nvSpPr>
        <dsp:cNvPr id="0" name=""/>
        <dsp:cNvSpPr/>
      </dsp:nvSpPr>
      <dsp:spPr>
        <a:xfrm>
          <a:off x="11673148" y="1394899"/>
          <a:ext cx="284451" cy="5264598"/>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C0C7431-AA2D-4525-8025-0C460FA5F0B6}">
      <dsp:nvSpPr>
        <dsp:cNvPr id="0" name=""/>
        <dsp:cNvSpPr/>
      </dsp:nvSpPr>
      <dsp:spPr>
        <a:xfrm>
          <a:off x="290293" y="1394899"/>
          <a:ext cx="7398138" cy="5264598"/>
        </a:xfrm>
        <a:prstGeom prst="frame">
          <a:avLst>
            <a:gd name="adj1" fmla="val 5450"/>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409209B-36B8-4416-AA8E-788799719CC9}">
      <dsp:nvSpPr>
        <dsp:cNvPr id="0" name=""/>
        <dsp:cNvSpPr/>
      </dsp:nvSpPr>
      <dsp:spPr>
        <a:xfrm>
          <a:off x="5841" y="764090"/>
          <a:ext cx="7113686" cy="4979850"/>
        </a:xfrm>
        <a:prstGeom prst="rect">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0C4B5A8-7347-4478-81D3-DAA927FCFCFE}">
      <dsp:nvSpPr>
        <dsp:cNvPr id="0" name=""/>
        <dsp:cNvSpPr/>
      </dsp:nvSpPr>
      <dsp:spPr>
        <a:xfrm>
          <a:off x="566627" y="5750087"/>
          <a:ext cx="6824454" cy="12852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0" tIns="114300" rIns="304800" bIns="114300" numCol="1" spcCol="1270" anchor="ctr" anchorCtr="0">
          <a:noAutofit/>
        </a:bodyPr>
        <a:lstStyle/>
        <a:p>
          <a:pPr marL="0" lvl="0" indent="0" algn="l" defTabSz="1333500">
            <a:lnSpc>
              <a:spcPct val="90000"/>
            </a:lnSpc>
            <a:spcBef>
              <a:spcPct val="0"/>
            </a:spcBef>
            <a:spcAft>
              <a:spcPct val="35000"/>
            </a:spcAft>
            <a:buNone/>
          </a:pPr>
          <a:r>
            <a:rPr lang="en-US" sz="3000" b="1" kern="1200" dirty="0" err="1">
              <a:latin typeface="Courier New" panose="02070309020205020404" pitchFamily="49" charset="0"/>
              <a:cs typeface="Courier New" panose="02070309020205020404" pitchFamily="49" charset="0"/>
            </a:rPr>
            <a:t>Hiện</a:t>
          </a:r>
          <a:r>
            <a:rPr lang="en-US" sz="3000" b="1" kern="1200" dirty="0">
              <a:latin typeface="Courier New" panose="02070309020205020404" pitchFamily="49" charset="0"/>
              <a:cs typeface="Courier New" panose="02070309020205020404" pitchFamily="49" charset="0"/>
            </a:rPr>
            <a:t> </a:t>
          </a:r>
          <a:r>
            <a:rPr lang="en-US" sz="3000" b="1" kern="1200" dirty="0" err="1">
              <a:latin typeface="Courier New" panose="02070309020205020404" pitchFamily="49" charset="0"/>
              <a:cs typeface="Courier New" panose="02070309020205020404" pitchFamily="49" charset="0"/>
            </a:rPr>
            <a:t>tượng</a:t>
          </a:r>
          <a:r>
            <a:rPr lang="en-US" sz="3000" b="1" kern="1200" dirty="0">
              <a:latin typeface="Courier New" panose="02070309020205020404" pitchFamily="49" charset="0"/>
              <a:cs typeface="Courier New" panose="02070309020205020404" pitchFamily="49" charset="0"/>
            </a:rPr>
            <a:t> da </a:t>
          </a:r>
          <a:r>
            <a:rPr lang="en-US" sz="3000" b="1" kern="1200" dirty="0" err="1">
              <a:latin typeface="Courier New" panose="02070309020205020404" pitchFamily="49" charset="0"/>
              <a:cs typeface="Courier New" panose="02070309020205020404" pitchFamily="49" charset="0"/>
            </a:rPr>
            <a:t>tay</a:t>
          </a:r>
          <a:r>
            <a:rPr lang="en-US" sz="3000" b="1" kern="1200" dirty="0">
              <a:latin typeface="Courier New" panose="02070309020205020404" pitchFamily="49" charset="0"/>
              <a:cs typeface="Courier New" panose="02070309020205020404" pitchFamily="49" charset="0"/>
            </a:rPr>
            <a:t> </a:t>
          </a:r>
          <a:r>
            <a:rPr lang="en-US" sz="3000" b="1" kern="1200" dirty="0" err="1">
              <a:latin typeface="Courier New" panose="02070309020205020404" pitchFamily="49" charset="0"/>
              <a:cs typeface="Courier New" panose="02070309020205020404" pitchFamily="49" charset="0"/>
            </a:rPr>
            <a:t>nhăn</a:t>
          </a:r>
          <a:r>
            <a:rPr lang="en-US" sz="3000" b="1" kern="1200" dirty="0">
              <a:latin typeface="Courier New" panose="02070309020205020404" pitchFamily="49" charset="0"/>
              <a:cs typeface="Courier New" panose="02070309020205020404" pitchFamily="49" charset="0"/>
            </a:rPr>
            <a:t> </a:t>
          </a:r>
          <a:r>
            <a:rPr lang="en-US" sz="3000" b="1" kern="1200" dirty="0" err="1">
              <a:latin typeface="Courier New" panose="02070309020205020404" pitchFamily="49" charset="0"/>
              <a:cs typeface="Courier New" panose="02070309020205020404" pitchFamily="49" charset="0"/>
            </a:rPr>
            <a:t>nheo</a:t>
          </a:r>
          <a:r>
            <a:rPr lang="en-US" sz="3000" b="1" kern="1200" dirty="0">
              <a:latin typeface="Courier New" panose="02070309020205020404" pitchFamily="49" charset="0"/>
              <a:cs typeface="Courier New" panose="02070309020205020404" pitchFamily="49" charset="0"/>
            </a:rPr>
            <a:t> </a:t>
          </a:r>
        </a:p>
        <a:p>
          <a:pPr marL="0" lvl="0" indent="0" algn="l" defTabSz="1333500">
            <a:lnSpc>
              <a:spcPct val="90000"/>
            </a:lnSpc>
            <a:spcBef>
              <a:spcPct val="0"/>
            </a:spcBef>
            <a:spcAft>
              <a:spcPct val="35000"/>
            </a:spcAft>
            <a:buNone/>
          </a:pPr>
          <a:r>
            <a:rPr lang="en-US" sz="3000" b="1" kern="1200" dirty="0" err="1">
              <a:latin typeface="Courier New" panose="02070309020205020404" pitchFamily="49" charset="0"/>
              <a:cs typeface="Courier New" panose="02070309020205020404" pitchFamily="49" charset="0"/>
            </a:rPr>
            <a:t>khi</a:t>
          </a:r>
          <a:r>
            <a:rPr lang="en-US" sz="3000" b="1" kern="1200" dirty="0">
              <a:latin typeface="Courier New" panose="02070309020205020404" pitchFamily="49" charset="0"/>
              <a:cs typeface="Courier New" panose="02070309020205020404" pitchFamily="49" charset="0"/>
            </a:rPr>
            <a:t> </a:t>
          </a:r>
          <a:r>
            <a:rPr lang="en-US" sz="3000" b="1" kern="1200" dirty="0" err="1">
              <a:latin typeface="Courier New" panose="02070309020205020404" pitchFamily="49" charset="0"/>
              <a:cs typeface="Courier New" panose="02070309020205020404" pitchFamily="49" charset="0"/>
            </a:rPr>
            <a:t>ngâm</a:t>
          </a:r>
          <a:r>
            <a:rPr lang="en-US" sz="3000" b="1" kern="1200" dirty="0">
              <a:latin typeface="Courier New" panose="02070309020205020404" pitchFamily="49" charset="0"/>
              <a:cs typeface="Courier New" panose="02070309020205020404" pitchFamily="49" charset="0"/>
            </a:rPr>
            <a:t> </a:t>
          </a:r>
          <a:r>
            <a:rPr lang="en-US" sz="3000" b="1" kern="1200" dirty="0" err="1">
              <a:latin typeface="Courier New" panose="02070309020205020404" pitchFamily="49" charset="0"/>
              <a:cs typeface="Courier New" panose="02070309020205020404" pitchFamily="49" charset="0"/>
            </a:rPr>
            <a:t>lâu</a:t>
          </a:r>
          <a:r>
            <a:rPr lang="en-US" sz="3000" b="1" kern="1200" dirty="0">
              <a:latin typeface="Courier New" panose="02070309020205020404" pitchFamily="49" charset="0"/>
              <a:cs typeface="Courier New" panose="02070309020205020404" pitchFamily="49" charset="0"/>
            </a:rPr>
            <a:t> </a:t>
          </a:r>
          <a:r>
            <a:rPr lang="en-US" sz="3000" b="1" kern="1200" dirty="0" err="1">
              <a:latin typeface="Courier New" panose="02070309020205020404" pitchFamily="49" charset="0"/>
              <a:cs typeface="Courier New" panose="02070309020205020404" pitchFamily="49" charset="0"/>
            </a:rPr>
            <a:t>trong</a:t>
          </a:r>
          <a:r>
            <a:rPr lang="en-US" sz="3000" b="1" kern="1200" dirty="0">
              <a:latin typeface="Courier New" panose="02070309020205020404" pitchFamily="49" charset="0"/>
              <a:cs typeface="Courier New" panose="02070309020205020404" pitchFamily="49" charset="0"/>
            </a:rPr>
            <a:t> </a:t>
          </a:r>
          <a:r>
            <a:rPr lang="en-US" sz="3000" b="1" kern="1200" dirty="0" err="1">
              <a:latin typeface="Courier New" panose="02070309020205020404" pitchFamily="49" charset="0"/>
              <a:cs typeface="Courier New" panose="02070309020205020404" pitchFamily="49" charset="0"/>
            </a:rPr>
            <a:t>nước</a:t>
          </a:r>
          <a:endParaRPr lang="en-US" sz="3000" b="1" kern="1200" dirty="0">
            <a:latin typeface="Courier New" panose="02070309020205020404" pitchFamily="49" charset="0"/>
            <a:cs typeface="Courier New" panose="02070309020205020404" pitchFamily="49" charset="0"/>
          </a:endParaRPr>
        </a:p>
      </dsp:txBody>
      <dsp:txXfrm>
        <a:off x="566627" y="5750087"/>
        <a:ext cx="6824454" cy="1285202"/>
      </dsp:txXfrm>
    </dsp:sp>
    <dsp:sp modelId="{1AA5EA0A-0406-4FED-846C-477AC15FC18B}">
      <dsp:nvSpPr>
        <dsp:cNvPr id="0" name=""/>
        <dsp:cNvSpPr/>
      </dsp:nvSpPr>
      <dsp:spPr>
        <a:xfrm>
          <a:off x="7777103" y="1394899"/>
          <a:ext cx="3807373" cy="52645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778000">
            <a:lnSpc>
              <a:spcPct val="90000"/>
            </a:lnSpc>
            <a:spcBef>
              <a:spcPct val="0"/>
            </a:spcBef>
            <a:spcAft>
              <a:spcPct val="35000"/>
            </a:spcAft>
            <a:buNone/>
          </a:pPr>
          <a:r>
            <a:rPr lang="en-US" sz="4000" b="1" kern="1200" dirty="0" err="1">
              <a:solidFill>
                <a:schemeClr val="accent2">
                  <a:lumMod val="75000"/>
                </a:schemeClr>
              </a:solidFill>
              <a:latin typeface="Courier New" panose="02070309020205020404" pitchFamily="49" charset="0"/>
              <a:cs typeface="Courier New" panose="02070309020205020404" pitchFamily="49" charset="0"/>
            </a:rPr>
            <a:t>Khi</a:t>
          </a:r>
          <a:r>
            <a:rPr lang="en-US" sz="4000" b="1" kern="1200" dirty="0">
              <a:solidFill>
                <a:schemeClr val="accent2">
                  <a:lumMod val="75000"/>
                </a:schemeClr>
              </a:solidFill>
              <a:latin typeface="Courier New" panose="02070309020205020404" pitchFamily="49" charset="0"/>
              <a:cs typeface="Courier New" panose="02070309020205020404" pitchFamily="49" charset="0"/>
            </a:rPr>
            <a:t> </a:t>
          </a:r>
          <a:r>
            <a:rPr lang="en-US" sz="4000" b="1" kern="1200" dirty="0" err="1">
              <a:solidFill>
                <a:schemeClr val="accent2">
                  <a:lumMod val="75000"/>
                </a:schemeClr>
              </a:solidFill>
              <a:latin typeface="Courier New" panose="02070309020205020404" pitchFamily="49" charset="0"/>
              <a:cs typeface="Courier New" panose="02070309020205020404" pitchFamily="49" charset="0"/>
            </a:rPr>
            <a:t>tay</a:t>
          </a:r>
          <a:r>
            <a:rPr lang="en-US" sz="4000" b="1" kern="1200" dirty="0">
              <a:solidFill>
                <a:schemeClr val="accent2">
                  <a:lumMod val="75000"/>
                </a:schemeClr>
              </a:solidFill>
              <a:latin typeface="Courier New" panose="02070309020205020404" pitchFamily="49" charset="0"/>
              <a:cs typeface="Courier New" panose="02070309020205020404" pitchFamily="49" charset="0"/>
            </a:rPr>
            <a:t> ta </a:t>
          </a:r>
          <a:r>
            <a:rPr lang="en-US" sz="4000" b="1" kern="1200" dirty="0" err="1">
              <a:solidFill>
                <a:schemeClr val="accent2">
                  <a:lumMod val="75000"/>
                </a:schemeClr>
              </a:solidFill>
              <a:latin typeface="Courier New" panose="02070309020205020404" pitchFamily="49" charset="0"/>
              <a:cs typeface="Courier New" panose="02070309020205020404" pitchFamily="49" charset="0"/>
            </a:rPr>
            <a:t>ngâm</a:t>
          </a:r>
          <a:r>
            <a:rPr lang="en-US" sz="4000" b="1" kern="1200" dirty="0">
              <a:solidFill>
                <a:schemeClr val="accent2">
                  <a:lumMod val="75000"/>
                </a:schemeClr>
              </a:solidFill>
              <a:latin typeface="Courier New" panose="02070309020205020404" pitchFamily="49" charset="0"/>
              <a:cs typeface="Courier New" panose="02070309020205020404" pitchFamily="49" charset="0"/>
            </a:rPr>
            <a:t> </a:t>
          </a:r>
          <a:r>
            <a:rPr lang="en-US" sz="4000" b="1" kern="1200" dirty="0" err="1">
              <a:solidFill>
                <a:schemeClr val="accent2">
                  <a:lumMod val="75000"/>
                </a:schemeClr>
              </a:solidFill>
              <a:latin typeface="Courier New" panose="02070309020205020404" pitchFamily="49" charset="0"/>
              <a:cs typeface="Courier New" panose="02070309020205020404" pitchFamily="49" charset="0"/>
            </a:rPr>
            <a:t>trong</a:t>
          </a:r>
          <a:r>
            <a:rPr lang="en-US" sz="4000" b="1" kern="1200" dirty="0">
              <a:solidFill>
                <a:schemeClr val="accent2">
                  <a:lumMod val="75000"/>
                </a:schemeClr>
              </a:solidFill>
              <a:latin typeface="Courier New" panose="02070309020205020404" pitchFamily="49" charset="0"/>
              <a:cs typeface="Courier New" panose="02070309020205020404" pitchFamily="49" charset="0"/>
            </a:rPr>
            <a:t> </a:t>
          </a:r>
          <a:r>
            <a:rPr lang="en-US" sz="4000" b="1" kern="1200" dirty="0" err="1">
              <a:solidFill>
                <a:schemeClr val="accent2">
                  <a:lumMod val="75000"/>
                </a:schemeClr>
              </a:solidFill>
              <a:latin typeface="Courier New" panose="02070309020205020404" pitchFamily="49" charset="0"/>
              <a:cs typeface="Courier New" panose="02070309020205020404" pitchFamily="49" charset="0"/>
            </a:rPr>
            <a:t>nước</a:t>
          </a:r>
          <a:r>
            <a:rPr lang="en-US" sz="4000" b="1" kern="1200" dirty="0">
              <a:solidFill>
                <a:schemeClr val="accent2">
                  <a:lumMod val="75000"/>
                </a:schemeClr>
              </a:solidFill>
              <a:latin typeface="Courier New" panose="02070309020205020404" pitchFamily="49" charset="0"/>
              <a:cs typeface="Courier New" panose="02070309020205020404" pitchFamily="49" charset="0"/>
            </a:rPr>
            <a:t> </a:t>
          </a:r>
          <a:r>
            <a:rPr lang="en-US" sz="4000" b="1" kern="1200" dirty="0" err="1">
              <a:solidFill>
                <a:schemeClr val="accent2">
                  <a:lumMod val="75000"/>
                </a:schemeClr>
              </a:solidFill>
              <a:latin typeface="Courier New" panose="02070309020205020404" pitchFamily="49" charset="0"/>
              <a:cs typeface="Courier New" panose="02070309020205020404" pitchFamily="49" charset="0"/>
            </a:rPr>
            <a:t>quá</a:t>
          </a:r>
          <a:r>
            <a:rPr lang="en-US" sz="4000" b="1" kern="1200" dirty="0">
              <a:solidFill>
                <a:schemeClr val="accent2">
                  <a:lumMod val="75000"/>
                </a:schemeClr>
              </a:solidFill>
              <a:latin typeface="Courier New" panose="02070309020205020404" pitchFamily="49" charset="0"/>
              <a:cs typeface="Courier New" panose="02070309020205020404" pitchFamily="49" charset="0"/>
            </a:rPr>
            <a:t> </a:t>
          </a:r>
          <a:r>
            <a:rPr lang="en-US" sz="4000" b="1" kern="1200" dirty="0" err="1">
              <a:solidFill>
                <a:schemeClr val="accent2">
                  <a:lumMod val="75000"/>
                </a:schemeClr>
              </a:solidFill>
              <a:latin typeface="Courier New" panose="02070309020205020404" pitchFamily="49" charset="0"/>
              <a:cs typeface="Courier New" panose="02070309020205020404" pitchFamily="49" charset="0"/>
            </a:rPr>
            <a:t>lâu</a:t>
          </a:r>
          <a:r>
            <a:rPr lang="en-US" sz="4000" b="1" kern="1200" dirty="0">
              <a:solidFill>
                <a:schemeClr val="accent2">
                  <a:lumMod val="75000"/>
                </a:schemeClr>
              </a:solidFill>
              <a:latin typeface="Courier New" panose="02070309020205020404" pitchFamily="49" charset="0"/>
              <a:cs typeface="Courier New" panose="02070309020205020404" pitchFamily="49" charset="0"/>
            </a:rPr>
            <a:t> </a:t>
          </a:r>
          <a:r>
            <a:rPr lang="en-US" sz="4000" b="1" kern="1200" dirty="0" err="1">
              <a:solidFill>
                <a:schemeClr val="accent2">
                  <a:lumMod val="75000"/>
                </a:schemeClr>
              </a:solidFill>
              <a:latin typeface="Courier New" panose="02070309020205020404" pitchFamily="49" charset="0"/>
              <a:cs typeface="Courier New" panose="02070309020205020404" pitchFamily="49" charset="0"/>
            </a:rPr>
            <a:t>sẽ</a:t>
          </a:r>
          <a:r>
            <a:rPr lang="en-US" sz="4000" b="1" kern="1200" dirty="0">
              <a:solidFill>
                <a:schemeClr val="accent2">
                  <a:lumMod val="75000"/>
                </a:schemeClr>
              </a:solidFill>
              <a:latin typeface="Courier New" panose="02070309020205020404" pitchFamily="49" charset="0"/>
              <a:cs typeface="Courier New" panose="02070309020205020404" pitchFamily="49" charset="0"/>
            </a:rPr>
            <a:t> </a:t>
          </a:r>
          <a:r>
            <a:rPr lang="en-US" sz="4000" b="1" kern="1200" dirty="0" err="1">
              <a:solidFill>
                <a:schemeClr val="accent2">
                  <a:lumMod val="75000"/>
                </a:schemeClr>
              </a:solidFill>
              <a:latin typeface="Courier New" panose="02070309020205020404" pitchFamily="49" charset="0"/>
              <a:cs typeface="Courier New" panose="02070309020205020404" pitchFamily="49" charset="0"/>
            </a:rPr>
            <a:t>xuất</a:t>
          </a:r>
          <a:r>
            <a:rPr lang="en-US" sz="4000" b="1" kern="1200" dirty="0">
              <a:solidFill>
                <a:schemeClr val="accent2">
                  <a:lumMod val="75000"/>
                </a:schemeClr>
              </a:solidFill>
              <a:latin typeface="Courier New" panose="02070309020205020404" pitchFamily="49" charset="0"/>
              <a:cs typeface="Courier New" panose="02070309020205020404" pitchFamily="49" charset="0"/>
            </a:rPr>
            <a:t> </a:t>
          </a:r>
          <a:r>
            <a:rPr lang="en-US" sz="4000" b="1" kern="1200" dirty="0" err="1">
              <a:solidFill>
                <a:schemeClr val="accent2">
                  <a:lumMod val="75000"/>
                </a:schemeClr>
              </a:solidFill>
              <a:latin typeface="Courier New" panose="02070309020205020404" pitchFamily="49" charset="0"/>
              <a:cs typeface="Courier New" panose="02070309020205020404" pitchFamily="49" charset="0"/>
            </a:rPr>
            <a:t>hiện</a:t>
          </a:r>
          <a:r>
            <a:rPr lang="en-US" sz="4000" b="1" kern="1200" dirty="0">
              <a:solidFill>
                <a:schemeClr val="accent2">
                  <a:lumMod val="75000"/>
                </a:schemeClr>
              </a:solidFill>
              <a:latin typeface="Courier New" panose="02070309020205020404" pitchFamily="49" charset="0"/>
              <a:cs typeface="Courier New" panose="02070309020205020404" pitchFamily="49" charset="0"/>
            </a:rPr>
            <a:t> </a:t>
          </a:r>
          <a:r>
            <a:rPr lang="en-US" sz="4000" b="1" kern="1200" dirty="0" err="1">
              <a:solidFill>
                <a:schemeClr val="accent2">
                  <a:lumMod val="75000"/>
                </a:schemeClr>
              </a:solidFill>
              <a:latin typeface="Courier New" panose="02070309020205020404" pitchFamily="49" charset="0"/>
              <a:cs typeface="Courier New" panose="02070309020205020404" pitchFamily="49" charset="0"/>
            </a:rPr>
            <a:t>các</a:t>
          </a:r>
          <a:r>
            <a:rPr lang="en-US" sz="4000" b="1" kern="1200" dirty="0">
              <a:solidFill>
                <a:schemeClr val="accent2">
                  <a:lumMod val="75000"/>
                </a:schemeClr>
              </a:solidFill>
              <a:latin typeface="Courier New" panose="02070309020205020404" pitchFamily="49" charset="0"/>
              <a:cs typeface="Courier New" panose="02070309020205020404" pitchFamily="49" charset="0"/>
            </a:rPr>
            <a:t> </a:t>
          </a:r>
          <a:r>
            <a:rPr lang="en-US" sz="4000" b="1" kern="1200" dirty="0" err="1">
              <a:solidFill>
                <a:schemeClr val="accent2">
                  <a:lumMod val="75000"/>
                </a:schemeClr>
              </a:solidFill>
              <a:latin typeface="Courier New" panose="02070309020205020404" pitchFamily="49" charset="0"/>
              <a:cs typeface="Courier New" panose="02070309020205020404" pitchFamily="49" charset="0"/>
            </a:rPr>
            <a:t>nếp</a:t>
          </a:r>
          <a:r>
            <a:rPr lang="en-US" sz="4000" b="1" kern="1200" dirty="0">
              <a:solidFill>
                <a:schemeClr val="accent2">
                  <a:lumMod val="75000"/>
                </a:schemeClr>
              </a:solidFill>
              <a:latin typeface="Courier New" panose="02070309020205020404" pitchFamily="49" charset="0"/>
              <a:cs typeface="Courier New" panose="02070309020205020404" pitchFamily="49" charset="0"/>
            </a:rPr>
            <a:t> </a:t>
          </a:r>
          <a:r>
            <a:rPr lang="en-US" sz="4000" b="1" kern="1200" dirty="0" err="1">
              <a:solidFill>
                <a:schemeClr val="accent2">
                  <a:lumMod val="75000"/>
                </a:schemeClr>
              </a:solidFill>
              <a:latin typeface="Courier New" panose="02070309020205020404" pitchFamily="49" charset="0"/>
              <a:cs typeface="Courier New" panose="02070309020205020404" pitchFamily="49" charset="0"/>
            </a:rPr>
            <a:t>nhăn</a:t>
          </a:r>
          <a:r>
            <a:rPr lang="en-US" sz="4000" b="1" kern="1200" dirty="0">
              <a:solidFill>
                <a:schemeClr val="accent2">
                  <a:lumMod val="75000"/>
                </a:schemeClr>
              </a:solidFill>
              <a:latin typeface="Courier New" panose="02070309020205020404" pitchFamily="49" charset="0"/>
              <a:cs typeface="Courier New" panose="02070309020205020404" pitchFamily="49" charset="0"/>
            </a:rPr>
            <a:t> </a:t>
          </a:r>
          <a:r>
            <a:rPr lang="en-US" sz="4000" b="1" kern="1200" dirty="0" err="1">
              <a:solidFill>
                <a:schemeClr val="accent2">
                  <a:lumMod val="75000"/>
                </a:schemeClr>
              </a:solidFill>
              <a:latin typeface="Courier New" panose="02070309020205020404" pitchFamily="49" charset="0"/>
              <a:cs typeface="Courier New" panose="02070309020205020404" pitchFamily="49" charset="0"/>
            </a:rPr>
            <a:t>nheo</a:t>
          </a:r>
          <a:r>
            <a:rPr lang="en-US" sz="4000" b="1" kern="1200" dirty="0">
              <a:solidFill>
                <a:schemeClr val="accent2">
                  <a:lumMod val="75000"/>
                </a:schemeClr>
              </a:solidFill>
              <a:latin typeface="Courier New" panose="02070309020205020404" pitchFamily="49" charset="0"/>
              <a:cs typeface="Courier New" panose="02070309020205020404" pitchFamily="49" charset="0"/>
            </a:rPr>
            <a:t>. </a:t>
          </a:r>
          <a:r>
            <a:rPr lang="en-US" sz="4000" b="1" kern="1200" dirty="0" err="1">
              <a:solidFill>
                <a:schemeClr val="accent2">
                  <a:lumMod val="75000"/>
                </a:schemeClr>
              </a:solidFill>
              <a:latin typeface="Courier New" panose="02070309020205020404" pitchFamily="49" charset="0"/>
              <a:cs typeface="Courier New" panose="02070309020205020404" pitchFamily="49" charset="0"/>
            </a:rPr>
            <a:t>Nguyên</a:t>
          </a:r>
          <a:r>
            <a:rPr lang="en-US" sz="4000" b="1" kern="1200" dirty="0">
              <a:solidFill>
                <a:schemeClr val="accent2">
                  <a:lumMod val="75000"/>
                </a:schemeClr>
              </a:solidFill>
              <a:latin typeface="Courier New" panose="02070309020205020404" pitchFamily="49" charset="0"/>
              <a:cs typeface="Courier New" panose="02070309020205020404" pitchFamily="49" charset="0"/>
            </a:rPr>
            <a:t> </a:t>
          </a:r>
          <a:r>
            <a:rPr lang="en-US" sz="4000" b="1" kern="1200" dirty="0" err="1">
              <a:solidFill>
                <a:schemeClr val="accent2">
                  <a:lumMod val="75000"/>
                </a:schemeClr>
              </a:solidFill>
              <a:latin typeface="Courier New" panose="02070309020205020404" pitchFamily="49" charset="0"/>
              <a:cs typeface="Courier New" panose="02070309020205020404" pitchFamily="49" charset="0"/>
            </a:rPr>
            <a:t>nhân</a:t>
          </a:r>
          <a:r>
            <a:rPr lang="en-US" sz="4000" b="1" kern="1200" dirty="0">
              <a:solidFill>
                <a:schemeClr val="accent2">
                  <a:lumMod val="75000"/>
                </a:schemeClr>
              </a:solidFill>
              <a:latin typeface="Courier New" panose="02070309020205020404" pitchFamily="49" charset="0"/>
              <a:cs typeface="Courier New" panose="02070309020205020404" pitchFamily="49" charset="0"/>
            </a:rPr>
            <a:t> </a:t>
          </a:r>
          <a:r>
            <a:rPr lang="en-US" sz="4000" b="1" kern="1200" dirty="0" err="1">
              <a:solidFill>
                <a:schemeClr val="accent2">
                  <a:lumMod val="75000"/>
                </a:schemeClr>
              </a:solidFill>
              <a:latin typeface="Courier New" panose="02070309020205020404" pitchFamily="49" charset="0"/>
              <a:cs typeface="Courier New" panose="02070309020205020404" pitchFamily="49" charset="0"/>
            </a:rPr>
            <a:t>của</a:t>
          </a:r>
          <a:r>
            <a:rPr lang="en-US" sz="4000" b="1" kern="1200" dirty="0">
              <a:solidFill>
                <a:schemeClr val="accent2">
                  <a:lumMod val="75000"/>
                </a:schemeClr>
              </a:solidFill>
              <a:latin typeface="Courier New" panose="02070309020205020404" pitchFamily="49" charset="0"/>
              <a:cs typeface="Courier New" panose="02070309020205020404" pitchFamily="49" charset="0"/>
            </a:rPr>
            <a:t> </a:t>
          </a:r>
          <a:r>
            <a:rPr lang="en-US" sz="4000" b="1" kern="1200" dirty="0" err="1">
              <a:solidFill>
                <a:schemeClr val="accent2">
                  <a:lumMod val="75000"/>
                </a:schemeClr>
              </a:solidFill>
              <a:latin typeface="Courier New" panose="02070309020205020404" pitchFamily="49" charset="0"/>
              <a:cs typeface="Courier New" panose="02070309020205020404" pitchFamily="49" charset="0"/>
            </a:rPr>
            <a:t>hiện</a:t>
          </a:r>
          <a:r>
            <a:rPr lang="en-US" sz="4000" b="1" kern="1200" dirty="0">
              <a:solidFill>
                <a:schemeClr val="accent2">
                  <a:lumMod val="75000"/>
                </a:schemeClr>
              </a:solidFill>
              <a:latin typeface="Courier New" panose="02070309020205020404" pitchFamily="49" charset="0"/>
              <a:cs typeface="Courier New" panose="02070309020205020404" pitchFamily="49" charset="0"/>
            </a:rPr>
            <a:t> </a:t>
          </a:r>
          <a:r>
            <a:rPr lang="en-US" sz="4000" b="1" kern="1200" dirty="0" err="1">
              <a:solidFill>
                <a:schemeClr val="accent2">
                  <a:lumMod val="75000"/>
                </a:schemeClr>
              </a:solidFill>
              <a:latin typeface="Courier New" panose="02070309020205020404" pitchFamily="49" charset="0"/>
              <a:cs typeface="Courier New" panose="02070309020205020404" pitchFamily="49" charset="0"/>
            </a:rPr>
            <a:t>tượng</a:t>
          </a:r>
          <a:r>
            <a:rPr lang="en-US" sz="4000" b="1" kern="1200" dirty="0">
              <a:solidFill>
                <a:schemeClr val="accent2">
                  <a:lumMod val="75000"/>
                </a:schemeClr>
              </a:solidFill>
              <a:latin typeface="Courier New" panose="02070309020205020404" pitchFamily="49" charset="0"/>
              <a:cs typeface="Courier New" panose="02070309020205020404" pitchFamily="49" charset="0"/>
            </a:rPr>
            <a:t> </a:t>
          </a:r>
          <a:r>
            <a:rPr lang="en-US" sz="4000" b="1" kern="1200" dirty="0" err="1">
              <a:solidFill>
                <a:schemeClr val="accent2">
                  <a:lumMod val="75000"/>
                </a:schemeClr>
              </a:solidFill>
              <a:latin typeface="Courier New" panose="02070309020205020404" pitchFamily="49" charset="0"/>
              <a:cs typeface="Courier New" panose="02070309020205020404" pitchFamily="49" charset="0"/>
            </a:rPr>
            <a:t>này</a:t>
          </a:r>
          <a:r>
            <a:rPr lang="en-US" sz="4000" b="1" kern="1200" dirty="0">
              <a:solidFill>
                <a:schemeClr val="accent2">
                  <a:lumMod val="75000"/>
                </a:schemeClr>
              </a:solidFill>
              <a:latin typeface="Courier New" panose="02070309020205020404" pitchFamily="49" charset="0"/>
              <a:cs typeface="Courier New" panose="02070309020205020404" pitchFamily="49" charset="0"/>
            </a:rPr>
            <a:t> </a:t>
          </a:r>
          <a:r>
            <a:rPr lang="en-US" sz="4000" b="1" kern="1200" dirty="0" err="1">
              <a:solidFill>
                <a:schemeClr val="accent2">
                  <a:lumMod val="75000"/>
                </a:schemeClr>
              </a:solidFill>
              <a:latin typeface="Courier New" panose="02070309020205020404" pitchFamily="49" charset="0"/>
              <a:cs typeface="Courier New" panose="02070309020205020404" pitchFamily="49" charset="0"/>
            </a:rPr>
            <a:t>là</a:t>
          </a:r>
          <a:r>
            <a:rPr lang="en-US" sz="4000" b="1" kern="1200" dirty="0">
              <a:solidFill>
                <a:schemeClr val="accent2">
                  <a:lumMod val="75000"/>
                </a:schemeClr>
              </a:solidFill>
              <a:latin typeface="Courier New" panose="02070309020205020404" pitchFamily="49" charset="0"/>
              <a:cs typeface="Courier New" panose="02070309020205020404" pitchFamily="49" charset="0"/>
            </a:rPr>
            <a:t> </a:t>
          </a:r>
          <a:r>
            <a:rPr lang="en-US" sz="4000" b="1" kern="1200" dirty="0" err="1">
              <a:solidFill>
                <a:schemeClr val="accent2">
                  <a:lumMod val="75000"/>
                </a:schemeClr>
              </a:solidFill>
              <a:latin typeface="Courier New" panose="02070309020205020404" pitchFamily="49" charset="0"/>
              <a:cs typeface="Courier New" panose="02070309020205020404" pitchFamily="49" charset="0"/>
            </a:rPr>
            <a:t>gì</a:t>
          </a:r>
          <a:r>
            <a:rPr lang="en-US" sz="4000" b="1" kern="1200" dirty="0">
              <a:solidFill>
                <a:schemeClr val="accent2">
                  <a:lumMod val="75000"/>
                </a:schemeClr>
              </a:solidFill>
              <a:latin typeface="Courier New" panose="02070309020205020404" pitchFamily="49" charset="0"/>
              <a:cs typeface="Courier New" panose="02070309020205020404" pitchFamily="49" charset="0"/>
            </a:rPr>
            <a:t>?</a:t>
          </a:r>
        </a:p>
      </dsp:txBody>
      <dsp:txXfrm>
        <a:off x="7777103" y="1394899"/>
        <a:ext cx="3807373" cy="526459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226942-BEF0-4281-AA94-DD8535BD957B}">
      <dsp:nvSpPr>
        <dsp:cNvPr id="0" name=""/>
        <dsp:cNvSpPr/>
      </dsp:nvSpPr>
      <dsp:spPr>
        <a:xfrm>
          <a:off x="0" y="420847"/>
          <a:ext cx="12015989" cy="3087000"/>
        </a:xfrm>
        <a:prstGeom prst="rect">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32574" tIns="583184" rIns="932574" bIns="284480" numCol="1" spcCol="1270" anchor="t" anchorCtr="0">
          <a:noAutofit/>
        </a:bodyPr>
        <a:lstStyle/>
        <a:p>
          <a:pPr marL="285750" lvl="1" indent="-285750" algn="l" defTabSz="1778000">
            <a:lnSpc>
              <a:spcPct val="90000"/>
            </a:lnSpc>
            <a:spcBef>
              <a:spcPct val="0"/>
            </a:spcBef>
            <a:spcAft>
              <a:spcPct val="15000"/>
            </a:spcAft>
            <a:buChar char="•"/>
          </a:pPr>
          <a:r>
            <a:rPr lang="en-US" sz="4000" b="1" kern="1200" dirty="0" err="1">
              <a:latin typeface="Courier New" panose="02070309020205020404" pitchFamily="49" charset="0"/>
              <a:ea typeface="Segoe UI Black" panose="020B0A02040204020203" pitchFamily="34" charset="0"/>
              <a:cs typeface="Courier New" panose="02070309020205020404" pitchFamily="49" charset="0"/>
            </a:rPr>
            <a:t>Chuyển</a:t>
          </a:r>
          <a:r>
            <a:rPr lang="en-US" sz="4000" b="1" kern="1200" dirty="0">
              <a:latin typeface="Courier New" panose="02070309020205020404" pitchFamily="49" charset="0"/>
              <a:ea typeface="Segoe UI Black" panose="020B0A02040204020203" pitchFamily="34" charset="0"/>
              <a:cs typeface="Courier New" panose="02070309020205020404" pitchFamily="49" charset="0"/>
            </a:rPr>
            <a:t> </a:t>
          </a:r>
          <a:r>
            <a:rPr lang="en-US" sz="4000" b="1" kern="1200" dirty="0" err="1">
              <a:latin typeface="Courier New" panose="02070309020205020404" pitchFamily="49" charset="0"/>
              <a:ea typeface="Segoe UI Black" panose="020B0A02040204020203" pitchFamily="34" charset="0"/>
              <a:cs typeface="Courier New" panose="02070309020205020404" pitchFamily="49" charset="0"/>
            </a:rPr>
            <a:t>hóa</a:t>
          </a:r>
          <a:r>
            <a:rPr lang="en-US" sz="4000" b="1" kern="1200" dirty="0">
              <a:latin typeface="Courier New" panose="02070309020205020404" pitchFamily="49" charset="0"/>
              <a:ea typeface="Segoe UI Black" panose="020B0A02040204020203" pitchFamily="34" charset="0"/>
              <a:cs typeface="Courier New" panose="02070309020205020404" pitchFamily="49" charset="0"/>
            </a:rPr>
            <a:t> </a:t>
          </a:r>
          <a:r>
            <a:rPr lang="en-US" sz="4000" b="1" kern="1200" dirty="0" err="1">
              <a:latin typeface="Courier New" panose="02070309020205020404" pitchFamily="49" charset="0"/>
              <a:ea typeface="Segoe UI Black" panose="020B0A02040204020203" pitchFamily="34" charset="0"/>
              <a:cs typeface="Courier New" panose="02070309020205020404" pitchFamily="49" charset="0"/>
            </a:rPr>
            <a:t>vật</a:t>
          </a:r>
          <a:r>
            <a:rPr lang="en-US" sz="4000" b="1" kern="1200" dirty="0">
              <a:latin typeface="Courier New" panose="02070309020205020404" pitchFamily="49" charset="0"/>
              <a:ea typeface="Segoe UI Black" panose="020B0A02040204020203" pitchFamily="34" charset="0"/>
              <a:cs typeface="Courier New" panose="02070309020205020404" pitchFamily="49" charset="0"/>
            </a:rPr>
            <a:t> </a:t>
          </a:r>
          <a:r>
            <a:rPr lang="en-US" sz="4000" b="1" kern="1200" dirty="0" err="1">
              <a:latin typeface="Courier New" panose="02070309020205020404" pitchFamily="49" charset="0"/>
              <a:ea typeface="Segoe UI Black" panose="020B0A02040204020203" pitchFamily="34" charset="0"/>
              <a:cs typeface="Courier New" panose="02070309020205020404" pitchFamily="49" charset="0"/>
            </a:rPr>
            <a:t>chất</a:t>
          </a:r>
          <a:r>
            <a:rPr lang="en-US" sz="4000" b="1" kern="1200" dirty="0">
              <a:latin typeface="Courier New" panose="02070309020205020404" pitchFamily="49" charset="0"/>
              <a:ea typeface="Segoe UI Black" panose="020B0A02040204020203" pitchFamily="34" charset="0"/>
              <a:cs typeface="Courier New" panose="02070309020205020404" pitchFamily="49" charset="0"/>
            </a:rPr>
            <a:t> </a:t>
          </a:r>
          <a:r>
            <a:rPr lang="en-US" sz="4000" b="1" kern="1200" dirty="0" err="1">
              <a:latin typeface="Courier New" panose="02070309020205020404" pitchFamily="49" charset="0"/>
              <a:ea typeface="Segoe UI Black" panose="020B0A02040204020203" pitchFamily="34" charset="0"/>
              <a:cs typeface="Courier New" panose="02070309020205020404" pitchFamily="49" charset="0"/>
            </a:rPr>
            <a:t>và</a:t>
          </a:r>
          <a:r>
            <a:rPr lang="en-US" sz="4000" b="1" kern="1200" dirty="0">
              <a:latin typeface="Courier New" panose="02070309020205020404" pitchFamily="49" charset="0"/>
              <a:ea typeface="Segoe UI Black" panose="020B0A02040204020203" pitchFamily="34" charset="0"/>
              <a:cs typeface="Courier New" panose="02070309020205020404" pitchFamily="49" charset="0"/>
            </a:rPr>
            <a:t> </a:t>
          </a:r>
          <a:r>
            <a:rPr lang="en-US" sz="4000" b="1" kern="1200" dirty="0" err="1">
              <a:latin typeface="Courier New" panose="02070309020205020404" pitchFamily="49" charset="0"/>
              <a:ea typeface="Segoe UI Black" panose="020B0A02040204020203" pitchFamily="34" charset="0"/>
              <a:cs typeface="Courier New" panose="02070309020205020404" pitchFamily="49" charset="0"/>
            </a:rPr>
            <a:t>năng</a:t>
          </a:r>
          <a:r>
            <a:rPr lang="en-US" sz="4000" b="1" kern="1200" dirty="0">
              <a:latin typeface="Courier New" panose="02070309020205020404" pitchFamily="49" charset="0"/>
              <a:ea typeface="Segoe UI Black" panose="020B0A02040204020203" pitchFamily="34" charset="0"/>
              <a:cs typeface="Courier New" panose="02070309020205020404" pitchFamily="49" charset="0"/>
            </a:rPr>
            <a:t> </a:t>
          </a:r>
          <a:r>
            <a:rPr lang="en-US" sz="4000" b="1" kern="1200" dirty="0" err="1">
              <a:latin typeface="Courier New" panose="02070309020205020404" pitchFamily="49" charset="0"/>
              <a:ea typeface="Segoe UI Black" panose="020B0A02040204020203" pitchFamily="34" charset="0"/>
              <a:cs typeface="Courier New" panose="02070309020205020404" pitchFamily="49" charset="0"/>
            </a:rPr>
            <a:t>lượng</a:t>
          </a:r>
          <a:r>
            <a:rPr lang="en-US" sz="4000" b="1" kern="1200" dirty="0">
              <a:latin typeface="Courier New" panose="02070309020205020404" pitchFamily="49" charset="0"/>
              <a:ea typeface="Segoe UI Black" panose="020B0A02040204020203" pitchFamily="34" charset="0"/>
              <a:cs typeface="Courier New" panose="02070309020205020404" pitchFamily="49" charset="0"/>
            </a:rPr>
            <a:t> </a:t>
          </a:r>
          <a:r>
            <a:rPr lang="en-US" sz="4000" b="1" kern="1200" dirty="0" err="1">
              <a:latin typeface="Courier New" panose="02070309020205020404" pitchFamily="49" charset="0"/>
              <a:ea typeface="Segoe UI Black" panose="020B0A02040204020203" pitchFamily="34" charset="0"/>
              <a:cs typeface="Courier New" panose="02070309020205020404" pitchFamily="49" charset="0"/>
            </a:rPr>
            <a:t>trong</a:t>
          </a:r>
          <a:r>
            <a:rPr lang="en-US" sz="4000" b="1" kern="1200" dirty="0">
              <a:latin typeface="Courier New" panose="02070309020205020404" pitchFamily="49" charset="0"/>
              <a:ea typeface="Segoe UI Black" panose="020B0A02040204020203" pitchFamily="34" charset="0"/>
              <a:cs typeface="Courier New" panose="02070309020205020404" pitchFamily="49" charset="0"/>
            </a:rPr>
            <a:t> </a:t>
          </a:r>
          <a:r>
            <a:rPr lang="en-US" sz="4000" b="1" kern="1200" dirty="0" err="1">
              <a:latin typeface="Courier New" panose="02070309020205020404" pitchFamily="49" charset="0"/>
              <a:ea typeface="Segoe UI Black" panose="020B0A02040204020203" pitchFamily="34" charset="0"/>
              <a:cs typeface="Courier New" panose="02070309020205020404" pitchFamily="49" charset="0"/>
            </a:rPr>
            <a:t>tế</a:t>
          </a:r>
          <a:r>
            <a:rPr lang="en-US" sz="4000" b="1" kern="1200" dirty="0">
              <a:latin typeface="Courier New" panose="02070309020205020404" pitchFamily="49" charset="0"/>
              <a:ea typeface="Segoe UI Black" panose="020B0A02040204020203" pitchFamily="34" charset="0"/>
              <a:cs typeface="Courier New" panose="02070309020205020404" pitchFamily="49" charset="0"/>
            </a:rPr>
            <a:t> </a:t>
          </a:r>
          <a:r>
            <a:rPr lang="en-US" sz="4000" b="1" kern="1200" dirty="0" err="1">
              <a:latin typeface="Courier New" panose="02070309020205020404" pitchFamily="49" charset="0"/>
              <a:ea typeface="Segoe UI Black" panose="020B0A02040204020203" pitchFamily="34" charset="0"/>
              <a:cs typeface="Courier New" panose="02070309020205020404" pitchFamily="49" charset="0"/>
            </a:rPr>
            <a:t>bào</a:t>
          </a:r>
          <a:r>
            <a:rPr lang="en-US" sz="4000" b="1" kern="1200" dirty="0">
              <a:latin typeface="Courier New" panose="02070309020205020404" pitchFamily="49" charset="0"/>
              <a:ea typeface="Segoe UI Black" panose="020B0A02040204020203" pitchFamily="34" charset="0"/>
              <a:cs typeface="Courier New" panose="02070309020205020404" pitchFamily="49" charset="0"/>
            </a:rPr>
            <a:t>: </a:t>
          </a:r>
          <a:r>
            <a:rPr lang="en-US" sz="4000" b="1" kern="1200" dirty="0" err="1">
              <a:latin typeface="Courier New" panose="02070309020205020404" pitchFamily="49" charset="0"/>
              <a:ea typeface="Segoe UI Black" panose="020B0A02040204020203" pitchFamily="34" charset="0"/>
              <a:cs typeface="Courier New" panose="02070309020205020404" pitchFamily="49" charset="0"/>
            </a:rPr>
            <a:t>đồng</a:t>
          </a:r>
          <a:r>
            <a:rPr lang="en-US" sz="4000" b="1" kern="1200" dirty="0">
              <a:latin typeface="Courier New" panose="02070309020205020404" pitchFamily="49" charset="0"/>
              <a:ea typeface="Segoe UI Black" panose="020B0A02040204020203" pitchFamily="34" charset="0"/>
              <a:cs typeface="Courier New" panose="02070309020205020404" pitchFamily="49" charset="0"/>
            </a:rPr>
            <a:t> </a:t>
          </a:r>
          <a:r>
            <a:rPr lang="en-US" sz="4000" b="1" kern="1200" dirty="0" err="1">
              <a:latin typeface="Courier New" panose="02070309020205020404" pitchFamily="49" charset="0"/>
              <a:ea typeface="Segoe UI Black" panose="020B0A02040204020203" pitchFamily="34" charset="0"/>
              <a:cs typeface="Courier New" panose="02070309020205020404" pitchFamily="49" charset="0"/>
            </a:rPr>
            <a:t>hóa</a:t>
          </a:r>
          <a:r>
            <a:rPr lang="en-US" sz="4000" b="1" kern="1200" dirty="0">
              <a:latin typeface="Courier New" panose="02070309020205020404" pitchFamily="49" charset="0"/>
              <a:ea typeface="Segoe UI Black" panose="020B0A02040204020203" pitchFamily="34" charset="0"/>
              <a:cs typeface="Courier New" panose="02070309020205020404" pitchFamily="49" charset="0"/>
            </a:rPr>
            <a:t> – </a:t>
          </a:r>
          <a:r>
            <a:rPr lang="en-US" sz="4000" b="1" kern="1200" dirty="0" err="1">
              <a:latin typeface="Courier New" panose="02070309020205020404" pitchFamily="49" charset="0"/>
              <a:ea typeface="Segoe UI Black" panose="020B0A02040204020203" pitchFamily="34" charset="0"/>
              <a:cs typeface="Courier New" panose="02070309020205020404" pitchFamily="49" charset="0"/>
            </a:rPr>
            <a:t>dị</a:t>
          </a:r>
          <a:r>
            <a:rPr lang="en-US" sz="4000" b="1" kern="1200" dirty="0">
              <a:latin typeface="Courier New" panose="02070309020205020404" pitchFamily="49" charset="0"/>
              <a:ea typeface="Segoe UI Black" panose="020B0A02040204020203" pitchFamily="34" charset="0"/>
              <a:cs typeface="Courier New" panose="02070309020205020404" pitchFamily="49" charset="0"/>
            </a:rPr>
            <a:t> </a:t>
          </a:r>
          <a:r>
            <a:rPr lang="en-US" sz="4000" b="1" kern="1200" dirty="0" err="1">
              <a:latin typeface="Courier New" panose="02070309020205020404" pitchFamily="49" charset="0"/>
              <a:ea typeface="Segoe UI Black" panose="020B0A02040204020203" pitchFamily="34" charset="0"/>
              <a:cs typeface="Courier New" panose="02070309020205020404" pitchFamily="49" charset="0"/>
            </a:rPr>
            <a:t>hóa</a:t>
          </a:r>
          <a:endParaRPr lang="en-US" sz="4000" b="1" kern="1200" dirty="0">
            <a:latin typeface="Courier New" panose="02070309020205020404" pitchFamily="49" charset="0"/>
            <a:ea typeface="Segoe UI Black" panose="020B0A02040204020203" pitchFamily="34" charset="0"/>
            <a:cs typeface="Courier New" panose="02070309020205020404" pitchFamily="49" charset="0"/>
          </a:endParaRPr>
        </a:p>
        <a:p>
          <a:pPr marL="285750" lvl="1" indent="-285750" algn="l" defTabSz="1778000">
            <a:lnSpc>
              <a:spcPct val="90000"/>
            </a:lnSpc>
            <a:spcBef>
              <a:spcPct val="0"/>
            </a:spcBef>
            <a:spcAft>
              <a:spcPct val="15000"/>
            </a:spcAft>
            <a:buChar char="•"/>
          </a:pPr>
          <a:r>
            <a:rPr lang="en-US" sz="4000" b="1" kern="1200" dirty="0" err="1">
              <a:latin typeface="Courier New" panose="02070309020205020404" pitchFamily="49" charset="0"/>
              <a:ea typeface="Segoe UI Black" panose="020B0A02040204020203" pitchFamily="34" charset="0"/>
              <a:cs typeface="Courier New" panose="02070309020205020404" pitchFamily="49" charset="0"/>
            </a:rPr>
            <a:t>Trao</a:t>
          </a:r>
          <a:r>
            <a:rPr lang="en-US" sz="4000" b="1" kern="1200" dirty="0">
              <a:latin typeface="Courier New" panose="02070309020205020404" pitchFamily="49" charset="0"/>
              <a:ea typeface="Segoe UI Black" panose="020B0A02040204020203" pitchFamily="34" charset="0"/>
              <a:cs typeface="Courier New" panose="02070309020205020404" pitchFamily="49" charset="0"/>
            </a:rPr>
            <a:t> </a:t>
          </a:r>
          <a:r>
            <a:rPr lang="en-US" sz="4000" b="1" kern="1200" dirty="0" err="1">
              <a:latin typeface="Courier New" panose="02070309020205020404" pitchFamily="49" charset="0"/>
              <a:ea typeface="Segoe UI Black" panose="020B0A02040204020203" pitchFamily="34" charset="0"/>
              <a:cs typeface="Courier New" panose="02070309020205020404" pitchFamily="49" charset="0"/>
            </a:rPr>
            <a:t>đổi</a:t>
          </a:r>
          <a:r>
            <a:rPr lang="en-US" sz="4000" b="1" kern="1200" dirty="0">
              <a:latin typeface="Courier New" panose="02070309020205020404" pitchFamily="49" charset="0"/>
              <a:ea typeface="Segoe UI Black" panose="020B0A02040204020203" pitchFamily="34" charset="0"/>
              <a:cs typeface="Courier New" panose="02070309020205020404" pitchFamily="49" charset="0"/>
            </a:rPr>
            <a:t> </a:t>
          </a:r>
          <a:r>
            <a:rPr lang="en-US" sz="4000" b="1" kern="1200" dirty="0" err="1">
              <a:latin typeface="Courier New" panose="02070309020205020404" pitchFamily="49" charset="0"/>
              <a:ea typeface="Segoe UI Black" panose="020B0A02040204020203" pitchFamily="34" charset="0"/>
              <a:cs typeface="Courier New" panose="02070309020205020404" pitchFamily="49" charset="0"/>
            </a:rPr>
            <a:t>chất</a:t>
          </a:r>
          <a:r>
            <a:rPr lang="en-US" sz="4000" b="1" kern="1200" dirty="0">
              <a:latin typeface="Courier New" panose="02070309020205020404" pitchFamily="49" charset="0"/>
              <a:ea typeface="Segoe UI Black" panose="020B0A02040204020203" pitchFamily="34" charset="0"/>
              <a:cs typeface="Courier New" panose="02070309020205020404" pitchFamily="49" charset="0"/>
            </a:rPr>
            <a:t> qua </a:t>
          </a:r>
          <a:r>
            <a:rPr lang="en-US" sz="4000" b="1" kern="1200" dirty="0" err="1">
              <a:latin typeface="Courier New" panose="02070309020205020404" pitchFamily="49" charset="0"/>
              <a:ea typeface="Segoe UI Black" panose="020B0A02040204020203" pitchFamily="34" charset="0"/>
              <a:cs typeface="Courier New" panose="02070309020205020404" pitchFamily="49" charset="0"/>
            </a:rPr>
            <a:t>màng</a:t>
          </a:r>
          <a:r>
            <a:rPr lang="en-US" sz="4000" b="1" kern="1200" dirty="0">
              <a:latin typeface="Courier New" panose="02070309020205020404" pitchFamily="49" charset="0"/>
              <a:ea typeface="Segoe UI Black" panose="020B0A02040204020203" pitchFamily="34" charset="0"/>
              <a:cs typeface="Courier New" panose="02070309020205020404" pitchFamily="49" charset="0"/>
            </a:rPr>
            <a:t> </a:t>
          </a:r>
          <a:r>
            <a:rPr lang="en-US" sz="4000" b="1" kern="1200" dirty="0" err="1">
              <a:latin typeface="Courier New" panose="02070309020205020404" pitchFamily="49" charset="0"/>
              <a:ea typeface="Segoe UI Black" panose="020B0A02040204020203" pitchFamily="34" charset="0"/>
              <a:cs typeface="Courier New" panose="02070309020205020404" pitchFamily="49" charset="0"/>
            </a:rPr>
            <a:t>sinh</a:t>
          </a:r>
          <a:r>
            <a:rPr lang="en-US" sz="4000" b="1" kern="1200" dirty="0">
              <a:latin typeface="Courier New" panose="02070309020205020404" pitchFamily="49" charset="0"/>
              <a:ea typeface="Segoe UI Black" panose="020B0A02040204020203" pitchFamily="34" charset="0"/>
              <a:cs typeface="Courier New" panose="02070309020205020404" pitchFamily="49" charset="0"/>
            </a:rPr>
            <a:t> </a:t>
          </a:r>
          <a:r>
            <a:rPr lang="en-US" sz="4000" b="1" kern="1200" dirty="0" err="1">
              <a:latin typeface="Courier New" panose="02070309020205020404" pitchFamily="49" charset="0"/>
              <a:ea typeface="Segoe UI Black" panose="020B0A02040204020203" pitchFamily="34" charset="0"/>
              <a:cs typeface="Courier New" panose="02070309020205020404" pitchFamily="49" charset="0"/>
            </a:rPr>
            <a:t>chất</a:t>
          </a:r>
          <a:endParaRPr lang="en-US" sz="4000" b="1" kern="1200" dirty="0">
            <a:latin typeface="Courier New" panose="02070309020205020404" pitchFamily="49" charset="0"/>
            <a:ea typeface="Segoe UI Black" panose="020B0A02040204020203" pitchFamily="34" charset="0"/>
            <a:cs typeface="Courier New" panose="02070309020205020404" pitchFamily="49" charset="0"/>
          </a:endParaRPr>
        </a:p>
      </dsp:txBody>
      <dsp:txXfrm>
        <a:off x="0" y="420847"/>
        <a:ext cx="12015989" cy="3087000"/>
      </dsp:txXfrm>
    </dsp:sp>
    <dsp:sp modelId="{ACD84AA3-626C-463A-8A30-A7B23C79320B}">
      <dsp:nvSpPr>
        <dsp:cNvPr id="0" name=""/>
        <dsp:cNvSpPr/>
      </dsp:nvSpPr>
      <dsp:spPr>
        <a:xfrm>
          <a:off x="600799" y="7567"/>
          <a:ext cx="9342647" cy="826560"/>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923" tIns="0" rIns="317923" bIns="0" numCol="1" spcCol="1270" anchor="ctr" anchorCtr="0">
          <a:noAutofit/>
        </a:bodyPr>
        <a:lstStyle/>
        <a:p>
          <a:pPr marL="0" lvl="0" indent="0" algn="ctr" defTabSz="1555750">
            <a:lnSpc>
              <a:spcPct val="90000"/>
            </a:lnSpc>
            <a:spcBef>
              <a:spcPct val="0"/>
            </a:spcBef>
            <a:spcAft>
              <a:spcPct val="35000"/>
            </a:spcAft>
            <a:buNone/>
          </a:pPr>
          <a:r>
            <a:rPr lang="en-US" sz="3500" b="1" kern="1200" dirty="0">
              <a:latin typeface="Courier New" panose="02070309020205020404" pitchFamily="49" charset="0"/>
              <a:ea typeface="Segoe UI Black" panose="020B0A02040204020203" pitchFamily="34" charset="0"/>
              <a:cs typeface="Courier New" panose="02070309020205020404" pitchFamily="49" charset="0"/>
            </a:rPr>
            <a:t>I. TRAO ĐỔI CHẤT Ở TẾ BÀO</a:t>
          </a:r>
        </a:p>
      </dsp:txBody>
      <dsp:txXfrm>
        <a:off x="641148" y="47916"/>
        <a:ext cx="9261949" cy="745862"/>
      </dsp:txXfrm>
    </dsp:sp>
    <dsp:sp modelId="{ED12B248-989A-461D-8200-5D05BBCBED22}">
      <dsp:nvSpPr>
        <dsp:cNvPr id="0" name=""/>
        <dsp:cNvSpPr/>
      </dsp:nvSpPr>
      <dsp:spPr>
        <a:xfrm>
          <a:off x="0" y="4072327"/>
          <a:ext cx="12015989" cy="2646000"/>
        </a:xfrm>
        <a:prstGeom prst="rect">
          <a:avLst/>
        </a:prstGeom>
        <a:solidFill>
          <a:schemeClr val="lt1">
            <a:alpha val="90000"/>
            <a:hueOff val="0"/>
            <a:satOff val="0"/>
            <a:lumOff val="0"/>
            <a:alphaOff val="0"/>
          </a:schemeClr>
        </a:solidFill>
        <a:ln w="6350" cap="flat" cmpd="sng" algn="ctr">
          <a:solidFill>
            <a:schemeClr val="accent4">
              <a:hueOff val="10395692"/>
              <a:satOff val="-47968"/>
              <a:lumOff val="1765"/>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32574" tIns="583184" rIns="932574" bIns="284480" numCol="1" spcCol="1270" anchor="t" anchorCtr="0">
          <a:noAutofit/>
        </a:bodyPr>
        <a:lstStyle/>
        <a:p>
          <a:pPr marL="285750" lvl="1" indent="-285750" algn="l" defTabSz="1778000">
            <a:lnSpc>
              <a:spcPct val="90000"/>
            </a:lnSpc>
            <a:spcBef>
              <a:spcPct val="0"/>
            </a:spcBef>
            <a:spcAft>
              <a:spcPct val="15000"/>
            </a:spcAft>
            <a:buChar char="•"/>
          </a:pPr>
          <a:r>
            <a:rPr lang="en-US" sz="4000" b="1" kern="1200" dirty="0" err="1">
              <a:latin typeface="Courier New" panose="02070309020205020404" pitchFamily="49" charset="0"/>
              <a:ea typeface="Segoe UI Black" panose="020B0A02040204020203" pitchFamily="34" charset="0"/>
              <a:cs typeface="Courier New" panose="02070309020205020404" pitchFamily="49" charset="0"/>
            </a:rPr>
            <a:t>Vận</a:t>
          </a:r>
          <a:r>
            <a:rPr lang="en-US" sz="4000" b="1" kern="1200" dirty="0">
              <a:latin typeface="Courier New" panose="02070309020205020404" pitchFamily="49" charset="0"/>
              <a:ea typeface="Segoe UI Black" panose="020B0A02040204020203" pitchFamily="34" charset="0"/>
              <a:cs typeface="Courier New" panose="02070309020205020404" pitchFamily="49" charset="0"/>
            </a:rPr>
            <a:t> </a:t>
          </a:r>
          <a:r>
            <a:rPr lang="en-US" sz="4000" b="1" kern="1200" dirty="0" err="1">
              <a:latin typeface="Courier New" panose="02070309020205020404" pitchFamily="49" charset="0"/>
              <a:ea typeface="Segoe UI Black" panose="020B0A02040204020203" pitchFamily="34" charset="0"/>
              <a:cs typeface="Courier New" panose="02070309020205020404" pitchFamily="49" charset="0"/>
            </a:rPr>
            <a:t>chuyển</a:t>
          </a:r>
          <a:r>
            <a:rPr lang="en-US" sz="4000" b="1" kern="1200" dirty="0">
              <a:latin typeface="Courier New" panose="02070309020205020404" pitchFamily="49" charset="0"/>
              <a:ea typeface="Segoe UI Black" panose="020B0A02040204020203" pitchFamily="34" charset="0"/>
              <a:cs typeface="Courier New" panose="02070309020205020404" pitchFamily="49" charset="0"/>
            </a:rPr>
            <a:t> </a:t>
          </a:r>
          <a:r>
            <a:rPr lang="en-US" sz="4000" b="1" kern="1200" dirty="0" err="1">
              <a:latin typeface="Courier New" panose="02070309020205020404" pitchFamily="49" charset="0"/>
              <a:ea typeface="Segoe UI Black" panose="020B0A02040204020203" pitchFamily="34" charset="0"/>
              <a:cs typeface="Courier New" panose="02070309020205020404" pitchFamily="49" charset="0"/>
            </a:rPr>
            <a:t>thụ</a:t>
          </a:r>
          <a:r>
            <a:rPr lang="en-US" sz="4000" b="1" kern="1200" dirty="0">
              <a:latin typeface="Courier New" panose="02070309020205020404" pitchFamily="49" charset="0"/>
              <a:ea typeface="Segoe UI Black" panose="020B0A02040204020203" pitchFamily="34" charset="0"/>
              <a:cs typeface="Courier New" panose="02070309020205020404" pitchFamily="49" charset="0"/>
            </a:rPr>
            <a:t> </a:t>
          </a:r>
          <a:r>
            <a:rPr lang="en-US" sz="4000" b="1" kern="1200" dirty="0" err="1">
              <a:latin typeface="Courier New" panose="02070309020205020404" pitchFamily="49" charset="0"/>
              <a:ea typeface="Segoe UI Black" panose="020B0A02040204020203" pitchFamily="34" charset="0"/>
              <a:cs typeface="Courier New" panose="02070309020205020404" pitchFamily="49" charset="0"/>
            </a:rPr>
            <a:t>động</a:t>
          </a:r>
          <a:endParaRPr lang="en-US" sz="4000" b="1" kern="1200" dirty="0">
            <a:latin typeface="Courier New" panose="02070309020205020404" pitchFamily="49" charset="0"/>
            <a:ea typeface="Segoe UI Black" panose="020B0A02040204020203" pitchFamily="34" charset="0"/>
            <a:cs typeface="Courier New" panose="02070309020205020404" pitchFamily="49" charset="0"/>
          </a:endParaRPr>
        </a:p>
        <a:p>
          <a:pPr marL="285750" lvl="1" indent="-285750" algn="l" defTabSz="1778000">
            <a:lnSpc>
              <a:spcPct val="90000"/>
            </a:lnSpc>
            <a:spcBef>
              <a:spcPct val="0"/>
            </a:spcBef>
            <a:spcAft>
              <a:spcPct val="15000"/>
            </a:spcAft>
            <a:buChar char="•"/>
          </a:pPr>
          <a:r>
            <a:rPr lang="en-US" sz="4000" b="1" kern="1200" dirty="0" err="1">
              <a:latin typeface="Courier New" panose="02070309020205020404" pitchFamily="49" charset="0"/>
              <a:ea typeface="Segoe UI Black" panose="020B0A02040204020203" pitchFamily="34" charset="0"/>
              <a:cs typeface="Courier New" panose="02070309020205020404" pitchFamily="49" charset="0"/>
            </a:rPr>
            <a:t>Vận</a:t>
          </a:r>
          <a:r>
            <a:rPr lang="en-US" sz="4000" b="1" kern="1200" dirty="0">
              <a:latin typeface="Courier New" panose="02070309020205020404" pitchFamily="49" charset="0"/>
              <a:ea typeface="Segoe UI Black" panose="020B0A02040204020203" pitchFamily="34" charset="0"/>
              <a:cs typeface="Courier New" panose="02070309020205020404" pitchFamily="49" charset="0"/>
            </a:rPr>
            <a:t> </a:t>
          </a:r>
          <a:r>
            <a:rPr lang="en-US" sz="4000" b="1" kern="1200" dirty="0" err="1">
              <a:latin typeface="Courier New" panose="02070309020205020404" pitchFamily="49" charset="0"/>
              <a:ea typeface="Segoe UI Black" panose="020B0A02040204020203" pitchFamily="34" charset="0"/>
              <a:cs typeface="Courier New" panose="02070309020205020404" pitchFamily="49" charset="0"/>
            </a:rPr>
            <a:t>chuyển</a:t>
          </a:r>
          <a:r>
            <a:rPr lang="en-US" sz="4000" b="1" kern="1200" dirty="0">
              <a:latin typeface="Courier New" panose="02070309020205020404" pitchFamily="49" charset="0"/>
              <a:ea typeface="Segoe UI Black" panose="020B0A02040204020203" pitchFamily="34" charset="0"/>
              <a:cs typeface="Courier New" panose="02070309020205020404" pitchFamily="49" charset="0"/>
            </a:rPr>
            <a:t> </a:t>
          </a:r>
          <a:r>
            <a:rPr lang="en-US" sz="4000" b="1" kern="1200" dirty="0" err="1">
              <a:latin typeface="Courier New" panose="02070309020205020404" pitchFamily="49" charset="0"/>
              <a:ea typeface="Segoe UI Black" panose="020B0A02040204020203" pitchFamily="34" charset="0"/>
              <a:cs typeface="Courier New" panose="02070309020205020404" pitchFamily="49" charset="0"/>
            </a:rPr>
            <a:t>chủ</a:t>
          </a:r>
          <a:r>
            <a:rPr lang="en-US" sz="4000" b="1" kern="1200" dirty="0">
              <a:latin typeface="Courier New" panose="02070309020205020404" pitchFamily="49" charset="0"/>
              <a:ea typeface="Segoe UI Black" panose="020B0A02040204020203" pitchFamily="34" charset="0"/>
              <a:cs typeface="Courier New" panose="02070309020205020404" pitchFamily="49" charset="0"/>
            </a:rPr>
            <a:t> </a:t>
          </a:r>
          <a:r>
            <a:rPr lang="en-US" sz="4000" b="1" kern="1200" dirty="0" err="1">
              <a:latin typeface="Courier New" panose="02070309020205020404" pitchFamily="49" charset="0"/>
              <a:ea typeface="Segoe UI Black" panose="020B0A02040204020203" pitchFamily="34" charset="0"/>
              <a:cs typeface="Courier New" panose="02070309020205020404" pitchFamily="49" charset="0"/>
            </a:rPr>
            <a:t>động</a:t>
          </a:r>
          <a:endParaRPr lang="en-US" sz="4000" b="1" kern="1200" dirty="0">
            <a:latin typeface="Courier New" panose="02070309020205020404" pitchFamily="49" charset="0"/>
            <a:ea typeface="Segoe UI Black" panose="020B0A02040204020203" pitchFamily="34" charset="0"/>
            <a:cs typeface="Courier New" panose="02070309020205020404" pitchFamily="49" charset="0"/>
          </a:endParaRPr>
        </a:p>
        <a:p>
          <a:pPr marL="285750" lvl="1" indent="-285750" algn="l" defTabSz="1778000">
            <a:lnSpc>
              <a:spcPct val="90000"/>
            </a:lnSpc>
            <a:spcBef>
              <a:spcPct val="0"/>
            </a:spcBef>
            <a:spcAft>
              <a:spcPct val="15000"/>
            </a:spcAft>
            <a:buChar char="•"/>
          </a:pPr>
          <a:r>
            <a:rPr lang="en-US" sz="4000" b="1" kern="1200" dirty="0" err="1">
              <a:latin typeface="Courier New" panose="02070309020205020404" pitchFamily="49" charset="0"/>
              <a:ea typeface="Segoe UI Black" panose="020B0A02040204020203" pitchFamily="34" charset="0"/>
              <a:cs typeface="Courier New" panose="02070309020205020404" pitchFamily="49" charset="0"/>
            </a:rPr>
            <a:t>Xuất</a:t>
          </a:r>
          <a:r>
            <a:rPr lang="en-US" sz="4000" b="1" kern="1200" dirty="0">
              <a:latin typeface="Courier New" panose="02070309020205020404" pitchFamily="49" charset="0"/>
              <a:ea typeface="Segoe UI Black" panose="020B0A02040204020203" pitchFamily="34" charset="0"/>
              <a:cs typeface="Courier New" panose="02070309020205020404" pitchFamily="49" charset="0"/>
            </a:rPr>
            <a:t> </a:t>
          </a:r>
          <a:r>
            <a:rPr lang="en-US" sz="4000" b="1" kern="1200" dirty="0" err="1">
              <a:latin typeface="Courier New" panose="02070309020205020404" pitchFamily="49" charset="0"/>
              <a:ea typeface="Segoe UI Black" panose="020B0A02040204020203" pitchFamily="34" charset="0"/>
              <a:cs typeface="Courier New" panose="02070309020205020404" pitchFamily="49" charset="0"/>
            </a:rPr>
            <a:t>bào</a:t>
          </a:r>
          <a:r>
            <a:rPr lang="en-US" sz="4000" b="1" kern="1200" dirty="0">
              <a:latin typeface="Courier New" panose="02070309020205020404" pitchFamily="49" charset="0"/>
              <a:ea typeface="Segoe UI Black" panose="020B0A02040204020203" pitchFamily="34" charset="0"/>
              <a:cs typeface="Courier New" panose="02070309020205020404" pitchFamily="49" charset="0"/>
            </a:rPr>
            <a:t> </a:t>
          </a:r>
          <a:r>
            <a:rPr lang="en-US" sz="4000" b="1" kern="1200" dirty="0" err="1">
              <a:latin typeface="Courier New" panose="02070309020205020404" pitchFamily="49" charset="0"/>
              <a:ea typeface="Segoe UI Black" panose="020B0A02040204020203" pitchFamily="34" charset="0"/>
              <a:cs typeface="Courier New" panose="02070309020205020404" pitchFamily="49" charset="0"/>
            </a:rPr>
            <a:t>và</a:t>
          </a:r>
          <a:r>
            <a:rPr lang="en-US" sz="4000" b="1" kern="1200" dirty="0">
              <a:latin typeface="Courier New" panose="02070309020205020404" pitchFamily="49" charset="0"/>
              <a:ea typeface="Segoe UI Black" panose="020B0A02040204020203" pitchFamily="34" charset="0"/>
              <a:cs typeface="Courier New" panose="02070309020205020404" pitchFamily="49" charset="0"/>
            </a:rPr>
            <a:t> </a:t>
          </a:r>
          <a:r>
            <a:rPr lang="en-US" sz="4000" b="1" kern="1200" dirty="0" err="1">
              <a:latin typeface="Courier New" panose="02070309020205020404" pitchFamily="49" charset="0"/>
              <a:ea typeface="Segoe UI Black" panose="020B0A02040204020203" pitchFamily="34" charset="0"/>
              <a:cs typeface="Courier New" panose="02070309020205020404" pitchFamily="49" charset="0"/>
            </a:rPr>
            <a:t>nhập</a:t>
          </a:r>
          <a:r>
            <a:rPr lang="en-US" sz="4000" b="1" kern="1200" dirty="0">
              <a:latin typeface="Courier New" panose="02070309020205020404" pitchFamily="49" charset="0"/>
              <a:ea typeface="Segoe UI Black" panose="020B0A02040204020203" pitchFamily="34" charset="0"/>
              <a:cs typeface="Courier New" panose="02070309020205020404" pitchFamily="49" charset="0"/>
            </a:rPr>
            <a:t> </a:t>
          </a:r>
          <a:r>
            <a:rPr lang="en-US" sz="4000" b="1" kern="1200" dirty="0" err="1">
              <a:latin typeface="Courier New" panose="02070309020205020404" pitchFamily="49" charset="0"/>
              <a:ea typeface="Segoe UI Black" panose="020B0A02040204020203" pitchFamily="34" charset="0"/>
              <a:cs typeface="Courier New" panose="02070309020205020404" pitchFamily="49" charset="0"/>
            </a:rPr>
            <a:t>bào</a:t>
          </a:r>
          <a:endParaRPr lang="en-US" sz="4000" b="1" kern="1200" dirty="0">
            <a:latin typeface="Courier New" panose="02070309020205020404" pitchFamily="49" charset="0"/>
            <a:ea typeface="Segoe UI Black" panose="020B0A02040204020203" pitchFamily="34" charset="0"/>
            <a:cs typeface="Courier New" panose="02070309020205020404" pitchFamily="49" charset="0"/>
          </a:endParaRPr>
        </a:p>
      </dsp:txBody>
      <dsp:txXfrm>
        <a:off x="0" y="4072327"/>
        <a:ext cx="12015989" cy="2646000"/>
      </dsp:txXfrm>
    </dsp:sp>
    <dsp:sp modelId="{C2D56220-2F11-429B-8106-3035413BCA41}">
      <dsp:nvSpPr>
        <dsp:cNvPr id="0" name=""/>
        <dsp:cNvSpPr/>
      </dsp:nvSpPr>
      <dsp:spPr>
        <a:xfrm>
          <a:off x="600799" y="3659047"/>
          <a:ext cx="9342647" cy="826560"/>
        </a:xfrm>
        <a:prstGeom prst="roundRect">
          <a:avLst/>
        </a:prstGeom>
        <a:gradFill rotWithShape="0">
          <a:gsLst>
            <a:gs pos="0">
              <a:schemeClr val="accent4">
                <a:hueOff val="10395692"/>
                <a:satOff val="-47968"/>
                <a:lumOff val="1765"/>
                <a:alphaOff val="0"/>
                <a:lumMod val="110000"/>
                <a:satMod val="105000"/>
                <a:tint val="67000"/>
              </a:schemeClr>
            </a:gs>
            <a:gs pos="50000">
              <a:schemeClr val="accent4">
                <a:hueOff val="10395692"/>
                <a:satOff val="-47968"/>
                <a:lumOff val="1765"/>
                <a:alphaOff val="0"/>
                <a:lumMod val="105000"/>
                <a:satMod val="103000"/>
                <a:tint val="73000"/>
              </a:schemeClr>
            </a:gs>
            <a:gs pos="100000">
              <a:schemeClr val="accent4">
                <a:hueOff val="10395692"/>
                <a:satOff val="-47968"/>
                <a:lumOff val="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923" tIns="0" rIns="317923" bIns="0" numCol="1" spcCol="1270" anchor="ctr" anchorCtr="0">
          <a:noAutofit/>
        </a:bodyPr>
        <a:lstStyle/>
        <a:p>
          <a:pPr marL="0" lvl="0" indent="0" algn="ctr" defTabSz="1555750">
            <a:lnSpc>
              <a:spcPct val="90000"/>
            </a:lnSpc>
            <a:spcBef>
              <a:spcPct val="0"/>
            </a:spcBef>
            <a:spcAft>
              <a:spcPct val="35000"/>
            </a:spcAft>
            <a:buNone/>
          </a:pPr>
          <a:r>
            <a:rPr lang="en-US" sz="3500" b="1" kern="1200" dirty="0">
              <a:latin typeface="Courier New" panose="02070309020205020404" pitchFamily="49" charset="0"/>
              <a:ea typeface="Segoe UI Black" panose="020B0A02040204020203" pitchFamily="34" charset="0"/>
              <a:cs typeface="Courier New" panose="02070309020205020404" pitchFamily="49" charset="0"/>
            </a:rPr>
            <a:t>II. SỰ VẬN CHUYỂN CÁC CHẤT QUA MÀNG SINH CHẤT</a:t>
          </a:r>
        </a:p>
      </dsp:txBody>
      <dsp:txXfrm>
        <a:off x="641148" y="3699396"/>
        <a:ext cx="9261949" cy="74586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A05D40-7443-4614-8ACB-9D7C43F2E4D2}">
      <dsp:nvSpPr>
        <dsp:cNvPr id="0" name=""/>
        <dsp:cNvSpPr/>
      </dsp:nvSpPr>
      <dsp:spPr>
        <a:xfrm>
          <a:off x="0" y="0"/>
          <a:ext cx="12192000" cy="2763671"/>
        </a:xfrm>
        <a:prstGeom prst="roundRect">
          <a:avLst>
            <a:gd name="adj" fmla="val 10000"/>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2682987A-2DD0-4542-889B-D1C0860EDF3B}">
      <dsp:nvSpPr>
        <dsp:cNvPr id="0" name=""/>
        <dsp:cNvSpPr/>
      </dsp:nvSpPr>
      <dsp:spPr>
        <a:xfrm>
          <a:off x="365759" y="368489"/>
          <a:ext cx="3581400" cy="2026692"/>
        </a:xfrm>
        <a:prstGeom prst="roundRect">
          <a:avLst>
            <a:gd name="adj" fmla="val 10000"/>
          </a:avLst>
        </a:prstGeom>
        <a:blipFill rotWithShape="1">
          <a:blip xmlns:r="http://schemas.openxmlformats.org/officeDocument/2006/relationships" r:embed="rId1"/>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89AC212B-977A-49B1-B852-55AE5299653F}">
      <dsp:nvSpPr>
        <dsp:cNvPr id="0" name=""/>
        <dsp:cNvSpPr/>
      </dsp:nvSpPr>
      <dsp:spPr>
        <a:xfrm rot="10800000">
          <a:off x="365759" y="2763671"/>
          <a:ext cx="3581400" cy="3377821"/>
        </a:xfrm>
        <a:prstGeom prst="round2SameRect">
          <a:avLst>
            <a:gd name="adj1" fmla="val 10500"/>
            <a:gd name="adj2" fmla="val 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9136" tIns="199136" rIns="199136" bIns="199136" numCol="1" spcCol="1270" anchor="t" anchorCtr="0">
          <a:noAutofit/>
        </a:bodyPr>
        <a:lstStyle/>
        <a:p>
          <a:pPr marL="0" lvl="0" indent="0" algn="ctr" defTabSz="1244600">
            <a:lnSpc>
              <a:spcPct val="90000"/>
            </a:lnSpc>
            <a:spcBef>
              <a:spcPct val="0"/>
            </a:spcBef>
            <a:spcAft>
              <a:spcPct val="35000"/>
            </a:spcAft>
            <a:buNone/>
          </a:pPr>
          <a:r>
            <a:rPr lang="en-US" sz="2800" b="1" kern="1200">
              <a:latin typeface="Courier New" panose="02070309020205020404" pitchFamily="49" charset="0"/>
              <a:cs typeface="Courier New" panose="02070309020205020404" pitchFamily="49" charset="0"/>
            </a:rPr>
            <a:t>Tại sao khi muối dưa, cà thì sản phẩm sau khi muối lại có vị mặn và bị nhăn nheo?</a:t>
          </a:r>
          <a:endParaRPr lang="en-US" sz="2800" b="1" kern="1200" dirty="0">
            <a:latin typeface="Courier New" panose="02070309020205020404" pitchFamily="49" charset="0"/>
            <a:cs typeface="Courier New" panose="02070309020205020404" pitchFamily="49" charset="0"/>
          </a:endParaRPr>
        </a:p>
      </dsp:txBody>
      <dsp:txXfrm rot="10800000">
        <a:off x="469639" y="2763671"/>
        <a:ext cx="3373640" cy="3273941"/>
      </dsp:txXfrm>
    </dsp:sp>
    <dsp:sp modelId="{9D14DF9D-9E9E-415A-B5E5-C74263AE7294}">
      <dsp:nvSpPr>
        <dsp:cNvPr id="0" name=""/>
        <dsp:cNvSpPr/>
      </dsp:nvSpPr>
      <dsp:spPr>
        <a:xfrm>
          <a:off x="4305300" y="368489"/>
          <a:ext cx="3581400" cy="2026692"/>
        </a:xfrm>
        <a:prstGeom prst="roundRect">
          <a:avLst>
            <a:gd name="adj" fmla="val 10000"/>
          </a:avLst>
        </a:prstGeom>
        <a:blipFill rotWithShape="1">
          <a:blip xmlns:r="http://schemas.openxmlformats.org/officeDocument/2006/relationships" r:embed="rId2"/>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8DAB9F3E-18D9-45DC-AEB1-2DA69A68F188}">
      <dsp:nvSpPr>
        <dsp:cNvPr id="0" name=""/>
        <dsp:cNvSpPr/>
      </dsp:nvSpPr>
      <dsp:spPr>
        <a:xfrm rot="10800000">
          <a:off x="4305300" y="2763671"/>
          <a:ext cx="3581400" cy="3377821"/>
        </a:xfrm>
        <a:prstGeom prst="round2SameRect">
          <a:avLst>
            <a:gd name="adj1" fmla="val 10500"/>
            <a:gd name="adj2" fmla="val 0"/>
          </a:avLst>
        </a:prstGeom>
        <a:gradFill rotWithShape="0">
          <a:gsLst>
            <a:gs pos="0">
              <a:schemeClr val="accent4">
                <a:hueOff val="5197846"/>
                <a:satOff val="-23984"/>
                <a:lumOff val="883"/>
                <a:alphaOff val="0"/>
                <a:lumMod val="110000"/>
                <a:satMod val="105000"/>
                <a:tint val="67000"/>
              </a:schemeClr>
            </a:gs>
            <a:gs pos="50000">
              <a:schemeClr val="accent4">
                <a:hueOff val="5197846"/>
                <a:satOff val="-23984"/>
                <a:lumOff val="883"/>
                <a:alphaOff val="0"/>
                <a:lumMod val="105000"/>
                <a:satMod val="103000"/>
                <a:tint val="73000"/>
              </a:schemeClr>
            </a:gs>
            <a:gs pos="100000">
              <a:schemeClr val="accent4">
                <a:hueOff val="5197846"/>
                <a:satOff val="-23984"/>
                <a:lumOff val="88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9136" tIns="199136" rIns="199136" bIns="199136" numCol="1" spcCol="1270" anchor="t" anchorCtr="0">
          <a:noAutofit/>
        </a:bodyPr>
        <a:lstStyle/>
        <a:p>
          <a:pPr marL="0" lvl="0" indent="0" algn="ctr" defTabSz="1244600">
            <a:lnSpc>
              <a:spcPct val="90000"/>
            </a:lnSpc>
            <a:spcBef>
              <a:spcPct val="0"/>
            </a:spcBef>
            <a:spcAft>
              <a:spcPct val="35000"/>
            </a:spcAft>
            <a:buNone/>
          </a:pPr>
          <a:r>
            <a:rPr lang="en-US" sz="2800" b="1" kern="1200" dirty="0" err="1">
              <a:latin typeface="Courier New" panose="02070309020205020404" pitchFamily="49" charset="0"/>
              <a:ea typeface="Segoe UI Black" panose="020B0A02040204020203" pitchFamily="34" charset="0"/>
              <a:cs typeface="Courier New" panose="02070309020205020404" pitchFamily="49" charset="0"/>
            </a:rPr>
            <a:t>Vì</a:t>
          </a:r>
          <a:r>
            <a:rPr lang="en-US" sz="2800" b="1" kern="1200" dirty="0">
              <a:latin typeface="Courier New" panose="02070309020205020404" pitchFamily="49" charset="0"/>
              <a:ea typeface="Segoe UI Black" panose="020B0A02040204020203" pitchFamily="34" charset="0"/>
              <a:cs typeface="Courier New" panose="02070309020205020404" pitchFamily="49" charset="0"/>
            </a:rPr>
            <a:t> </a:t>
          </a:r>
          <a:r>
            <a:rPr lang="en-US" sz="2800" b="1" kern="1200" dirty="0" err="1">
              <a:latin typeface="Courier New" panose="02070309020205020404" pitchFamily="49" charset="0"/>
              <a:ea typeface="Segoe UI Black" panose="020B0A02040204020203" pitchFamily="34" charset="0"/>
              <a:cs typeface="Courier New" panose="02070309020205020404" pitchFamily="49" charset="0"/>
            </a:rPr>
            <a:t>sao</a:t>
          </a:r>
          <a:r>
            <a:rPr lang="en-US" sz="2800" b="1" kern="1200" dirty="0">
              <a:latin typeface="Courier New" panose="02070309020205020404" pitchFamily="49" charset="0"/>
              <a:ea typeface="Segoe UI Black" panose="020B0A02040204020203" pitchFamily="34" charset="0"/>
              <a:cs typeface="Courier New" panose="02070309020205020404" pitchFamily="49" charset="0"/>
            </a:rPr>
            <a:t> ở </a:t>
          </a:r>
          <a:r>
            <a:rPr lang="en-US" sz="2800" b="1" kern="1200" dirty="0" err="1">
              <a:latin typeface="Courier New" panose="02070309020205020404" pitchFamily="49" charset="0"/>
              <a:ea typeface="Segoe UI Black" panose="020B0A02040204020203" pitchFamily="34" charset="0"/>
              <a:cs typeface="Courier New" panose="02070309020205020404" pitchFamily="49" charset="0"/>
            </a:rPr>
            <a:t>chợ</a:t>
          </a:r>
          <a:r>
            <a:rPr lang="en-US" sz="2800" b="1" kern="1200" dirty="0">
              <a:latin typeface="Courier New" panose="02070309020205020404" pitchFamily="49" charset="0"/>
              <a:ea typeface="Segoe UI Black" panose="020B0A02040204020203" pitchFamily="34" charset="0"/>
              <a:cs typeface="Courier New" panose="02070309020205020404" pitchFamily="49" charset="0"/>
            </a:rPr>
            <a:t> ng</a:t>
          </a:r>
          <a:r>
            <a:rPr lang="vi-VN" sz="2800" b="1" kern="1200" dirty="0">
              <a:latin typeface="Courier New" panose="02070309020205020404" pitchFamily="49" charset="0"/>
              <a:ea typeface="Segoe UI Black" panose="020B0A02040204020203" pitchFamily="34" charset="0"/>
              <a:cs typeface="Courier New" panose="02070309020205020404" pitchFamily="49" charset="0"/>
            </a:rPr>
            <a:t>ười ta thường vẩy nước vào rau?</a:t>
          </a:r>
          <a:endParaRPr lang="en-US" sz="2800" b="1" kern="1200" dirty="0">
            <a:latin typeface="Courier New" panose="02070309020205020404" pitchFamily="49" charset="0"/>
            <a:cs typeface="Courier New" panose="02070309020205020404" pitchFamily="49" charset="0"/>
          </a:endParaRPr>
        </a:p>
      </dsp:txBody>
      <dsp:txXfrm rot="10800000">
        <a:off x="4409180" y="2763671"/>
        <a:ext cx="3373640" cy="3273941"/>
      </dsp:txXfrm>
    </dsp:sp>
    <dsp:sp modelId="{3E2A5FBA-6521-4822-A519-B8D21F39F88A}">
      <dsp:nvSpPr>
        <dsp:cNvPr id="0" name=""/>
        <dsp:cNvSpPr/>
      </dsp:nvSpPr>
      <dsp:spPr>
        <a:xfrm>
          <a:off x="8244840" y="368489"/>
          <a:ext cx="3581400" cy="2026692"/>
        </a:xfrm>
        <a:prstGeom prst="roundRect">
          <a:avLst>
            <a:gd name="adj" fmla="val 10000"/>
          </a:avLst>
        </a:prstGeom>
        <a:blipFill rotWithShape="1">
          <a:blip xmlns:r="http://schemas.openxmlformats.org/officeDocument/2006/relationships" r:embed="rId3"/>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BCC6CAE9-A1C1-4B12-8297-850AD8062E70}">
      <dsp:nvSpPr>
        <dsp:cNvPr id="0" name=""/>
        <dsp:cNvSpPr/>
      </dsp:nvSpPr>
      <dsp:spPr>
        <a:xfrm rot="10800000">
          <a:off x="8244840" y="2763671"/>
          <a:ext cx="3581400" cy="3377821"/>
        </a:xfrm>
        <a:prstGeom prst="round2SameRect">
          <a:avLst>
            <a:gd name="adj1" fmla="val 10500"/>
            <a:gd name="adj2" fmla="val 0"/>
          </a:avLst>
        </a:prstGeom>
        <a:gradFill rotWithShape="0">
          <a:gsLst>
            <a:gs pos="0">
              <a:schemeClr val="accent4">
                <a:hueOff val="10395692"/>
                <a:satOff val="-47968"/>
                <a:lumOff val="1765"/>
                <a:alphaOff val="0"/>
                <a:lumMod val="110000"/>
                <a:satMod val="105000"/>
                <a:tint val="67000"/>
              </a:schemeClr>
            </a:gs>
            <a:gs pos="50000">
              <a:schemeClr val="accent4">
                <a:hueOff val="10395692"/>
                <a:satOff val="-47968"/>
                <a:lumOff val="1765"/>
                <a:alphaOff val="0"/>
                <a:lumMod val="105000"/>
                <a:satMod val="103000"/>
                <a:tint val="73000"/>
              </a:schemeClr>
            </a:gs>
            <a:gs pos="100000">
              <a:schemeClr val="accent4">
                <a:hueOff val="10395692"/>
                <a:satOff val="-47968"/>
                <a:lumOff val="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9136" tIns="199136" rIns="199136" bIns="199136" numCol="1" spcCol="1270" anchor="t" anchorCtr="0">
          <a:noAutofit/>
        </a:bodyPr>
        <a:lstStyle/>
        <a:p>
          <a:pPr marL="0" lvl="0" indent="0" algn="ctr" defTabSz="1244600">
            <a:lnSpc>
              <a:spcPct val="90000"/>
            </a:lnSpc>
            <a:spcBef>
              <a:spcPct val="0"/>
            </a:spcBef>
            <a:spcAft>
              <a:spcPct val="35000"/>
            </a:spcAft>
            <a:buNone/>
          </a:pPr>
          <a:r>
            <a:rPr lang="en-US" sz="2800" b="1" kern="1200" dirty="0" err="1">
              <a:latin typeface="Courier New" panose="02070309020205020404" pitchFamily="49" charset="0"/>
              <a:cs typeface="Courier New" panose="02070309020205020404" pitchFamily="49" charset="0"/>
            </a:rPr>
            <a:t>Tại</a:t>
          </a:r>
          <a:r>
            <a:rPr lang="en-US" sz="2800" b="1" kern="1200" dirty="0">
              <a:latin typeface="Courier New" panose="02070309020205020404" pitchFamily="49" charset="0"/>
              <a:cs typeface="Courier New" panose="02070309020205020404" pitchFamily="49" charset="0"/>
            </a:rPr>
            <a:t> </a:t>
          </a:r>
          <a:r>
            <a:rPr lang="en-US" sz="2800" b="1" kern="1200" dirty="0" err="1">
              <a:latin typeface="Courier New" panose="02070309020205020404" pitchFamily="49" charset="0"/>
              <a:cs typeface="Courier New" panose="02070309020205020404" pitchFamily="49" charset="0"/>
            </a:rPr>
            <a:t>sao</a:t>
          </a:r>
          <a:r>
            <a:rPr lang="en-US" sz="2800" b="1" kern="1200" dirty="0">
              <a:latin typeface="Courier New" panose="02070309020205020404" pitchFamily="49" charset="0"/>
              <a:cs typeface="Courier New" panose="02070309020205020404" pitchFamily="49" charset="0"/>
            </a:rPr>
            <a:t> </a:t>
          </a:r>
          <a:r>
            <a:rPr lang="en-US" sz="2800" b="1" kern="1200" dirty="0" err="1">
              <a:latin typeface="Courier New" panose="02070309020205020404" pitchFamily="49" charset="0"/>
              <a:cs typeface="Courier New" panose="02070309020205020404" pitchFamily="49" charset="0"/>
            </a:rPr>
            <a:t>trong</a:t>
          </a:r>
          <a:r>
            <a:rPr lang="en-US" sz="2800" b="1" kern="1200" dirty="0">
              <a:latin typeface="Courier New" panose="02070309020205020404" pitchFamily="49" charset="0"/>
              <a:cs typeface="Courier New" panose="02070309020205020404" pitchFamily="49" charset="0"/>
            </a:rPr>
            <a:t> </a:t>
          </a:r>
          <a:r>
            <a:rPr lang="en-US" sz="2800" b="1" kern="1200" dirty="0" err="1">
              <a:latin typeface="Courier New" panose="02070309020205020404" pitchFamily="49" charset="0"/>
              <a:cs typeface="Courier New" panose="02070309020205020404" pitchFamily="49" charset="0"/>
            </a:rPr>
            <a:t>dịch</a:t>
          </a:r>
          <a:r>
            <a:rPr lang="en-US" sz="2800" b="1" kern="1200" dirty="0">
              <a:latin typeface="Courier New" panose="02070309020205020404" pitchFamily="49" charset="0"/>
              <a:cs typeface="Courier New" panose="02070309020205020404" pitchFamily="49" charset="0"/>
            </a:rPr>
            <a:t> </a:t>
          </a:r>
          <a:r>
            <a:rPr lang="en-US" sz="2800" b="1" kern="1200" dirty="0" err="1">
              <a:latin typeface="Courier New" panose="02070309020205020404" pitchFamily="49" charset="0"/>
              <a:cs typeface="Courier New" panose="02070309020205020404" pitchFamily="49" charset="0"/>
            </a:rPr>
            <a:t>Covid</a:t>
          </a:r>
          <a:r>
            <a:rPr lang="en-US" sz="2800" b="1" kern="1200" dirty="0">
              <a:latin typeface="Courier New" panose="02070309020205020404" pitchFamily="49" charset="0"/>
              <a:cs typeface="Courier New" panose="02070309020205020404" pitchFamily="49" charset="0"/>
            </a:rPr>
            <a:t> 19, </a:t>
          </a:r>
          <a:r>
            <a:rPr lang="en-US" sz="2800" b="1" kern="1200" dirty="0" err="1">
              <a:latin typeface="Courier New" panose="02070309020205020404" pitchFamily="49" charset="0"/>
              <a:cs typeface="Courier New" panose="02070309020205020404" pitchFamily="49" charset="0"/>
            </a:rPr>
            <a:t>bác</a:t>
          </a:r>
          <a:r>
            <a:rPr lang="en-US" sz="2800" b="1" kern="1200" dirty="0">
              <a:latin typeface="Courier New" panose="02070309020205020404" pitchFamily="49" charset="0"/>
              <a:cs typeface="Courier New" panose="02070309020205020404" pitchFamily="49" charset="0"/>
            </a:rPr>
            <a:t> </a:t>
          </a:r>
          <a:r>
            <a:rPr lang="en-US" sz="2800" b="1" kern="1200" dirty="0" err="1">
              <a:latin typeface="Courier New" panose="02070309020205020404" pitchFamily="49" charset="0"/>
              <a:cs typeface="Courier New" panose="02070309020205020404" pitchFamily="49" charset="0"/>
            </a:rPr>
            <a:t>sĩ</a:t>
          </a:r>
          <a:r>
            <a:rPr lang="en-US" sz="2800" b="1" kern="1200" dirty="0">
              <a:latin typeface="Courier New" panose="02070309020205020404" pitchFamily="49" charset="0"/>
              <a:cs typeface="Courier New" panose="02070309020205020404" pitchFamily="49" charset="0"/>
            </a:rPr>
            <a:t> </a:t>
          </a:r>
          <a:r>
            <a:rPr lang="en-US" sz="2800" b="1" kern="1200" dirty="0" err="1">
              <a:latin typeface="Courier New" panose="02070309020205020404" pitchFamily="49" charset="0"/>
              <a:cs typeface="Courier New" panose="02070309020205020404" pitchFamily="49" charset="0"/>
            </a:rPr>
            <a:t>khuyên</a:t>
          </a:r>
          <a:r>
            <a:rPr lang="en-US" sz="2800" b="1" kern="1200" dirty="0">
              <a:latin typeface="Courier New" panose="02070309020205020404" pitchFamily="49" charset="0"/>
              <a:cs typeface="Courier New" panose="02070309020205020404" pitchFamily="49" charset="0"/>
            </a:rPr>
            <a:t> </a:t>
          </a:r>
          <a:r>
            <a:rPr lang="en-US" sz="2800" b="1" kern="1200" dirty="0" err="1">
              <a:latin typeface="Courier New" panose="02070309020205020404" pitchFamily="49" charset="0"/>
              <a:cs typeface="Courier New" panose="02070309020205020404" pitchFamily="49" charset="0"/>
            </a:rPr>
            <a:t>nên</a:t>
          </a:r>
          <a:r>
            <a:rPr lang="en-US" sz="2800" b="1" kern="1200" dirty="0">
              <a:latin typeface="Courier New" panose="02070309020205020404" pitchFamily="49" charset="0"/>
              <a:cs typeface="Courier New" panose="02070309020205020404" pitchFamily="49" charset="0"/>
            </a:rPr>
            <a:t> </a:t>
          </a:r>
          <a:r>
            <a:rPr lang="en-US" sz="2800" b="1" kern="1200" dirty="0" err="1">
              <a:latin typeface="Courier New" panose="02070309020205020404" pitchFamily="49" charset="0"/>
              <a:cs typeface="Courier New" panose="02070309020205020404" pitchFamily="49" charset="0"/>
            </a:rPr>
            <a:t>súc</a:t>
          </a:r>
          <a:r>
            <a:rPr lang="en-US" sz="2800" b="1" kern="1200" dirty="0">
              <a:latin typeface="Courier New" panose="02070309020205020404" pitchFamily="49" charset="0"/>
              <a:cs typeface="Courier New" panose="02070309020205020404" pitchFamily="49" charset="0"/>
            </a:rPr>
            <a:t> </a:t>
          </a:r>
          <a:r>
            <a:rPr lang="en-US" sz="2800" b="1" kern="1200" dirty="0" err="1">
              <a:latin typeface="Courier New" panose="02070309020205020404" pitchFamily="49" charset="0"/>
              <a:cs typeface="Courier New" panose="02070309020205020404" pitchFamily="49" charset="0"/>
            </a:rPr>
            <a:t>miệng</a:t>
          </a:r>
          <a:r>
            <a:rPr lang="en-US" sz="2800" b="1" kern="1200" dirty="0">
              <a:latin typeface="Courier New" panose="02070309020205020404" pitchFamily="49" charset="0"/>
              <a:cs typeface="Courier New" panose="02070309020205020404" pitchFamily="49" charset="0"/>
            </a:rPr>
            <a:t> </a:t>
          </a:r>
          <a:r>
            <a:rPr lang="en-US" sz="2800" b="1" kern="1200" dirty="0" err="1">
              <a:latin typeface="Courier New" panose="02070309020205020404" pitchFamily="49" charset="0"/>
              <a:cs typeface="Courier New" panose="02070309020205020404" pitchFamily="49" charset="0"/>
            </a:rPr>
            <a:t>bằng</a:t>
          </a:r>
          <a:r>
            <a:rPr lang="en-US" sz="2800" b="1" kern="1200" dirty="0">
              <a:latin typeface="Courier New" panose="02070309020205020404" pitchFamily="49" charset="0"/>
              <a:cs typeface="Courier New" panose="02070309020205020404" pitchFamily="49" charset="0"/>
            </a:rPr>
            <a:t> </a:t>
          </a:r>
          <a:r>
            <a:rPr lang="en-US" sz="2800" b="1" kern="1200" dirty="0" err="1">
              <a:latin typeface="Courier New" panose="02070309020205020404" pitchFamily="49" charset="0"/>
              <a:cs typeface="Courier New" panose="02070309020205020404" pitchFamily="49" charset="0"/>
            </a:rPr>
            <a:t>nước</a:t>
          </a:r>
          <a:r>
            <a:rPr lang="en-US" sz="2800" b="1" kern="1200" dirty="0">
              <a:latin typeface="Courier New" panose="02070309020205020404" pitchFamily="49" charset="0"/>
              <a:cs typeface="Courier New" panose="02070309020205020404" pitchFamily="49" charset="0"/>
            </a:rPr>
            <a:t> </a:t>
          </a:r>
          <a:r>
            <a:rPr lang="en-US" sz="2800" b="1" kern="1200" dirty="0" err="1">
              <a:latin typeface="Courier New" panose="02070309020205020404" pitchFamily="49" charset="0"/>
              <a:cs typeface="Courier New" panose="02070309020205020404" pitchFamily="49" charset="0"/>
            </a:rPr>
            <a:t>muối</a:t>
          </a:r>
          <a:r>
            <a:rPr lang="en-US" sz="2800" b="1" kern="1200" dirty="0">
              <a:latin typeface="Courier New" panose="02070309020205020404" pitchFamily="49" charset="0"/>
              <a:cs typeface="Courier New" panose="02070309020205020404" pitchFamily="49" charset="0"/>
            </a:rPr>
            <a:t> </a:t>
          </a:r>
          <a:r>
            <a:rPr lang="en-US" sz="2800" b="1" kern="1200" dirty="0" err="1">
              <a:latin typeface="Courier New" panose="02070309020205020404" pitchFamily="49" charset="0"/>
              <a:cs typeface="Courier New" panose="02070309020205020404" pitchFamily="49" charset="0"/>
            </a:rPr>
            <a:t>sinh</a:t>
          </a:r>
          <a:r>
            <a:rPr lang="en-US" sz="2800" b="1" kern="1200" dirty="0">
              <a:latin typeface="Courier New" panose="02070309020205020404" pitchFamily="49" charset="0"/>
              <a:cs typeface="Courier New" panose="02070309020205020404" pitchFamily="49" charset="0"/>
            </a:rPr>
            <a:t> </a:t>
          </a:r>
          <a:r>
            <a:rPr lang="en-US" sz="2800" b="1" kern="1200" dirty="0" err="1">
              <a:latin typeface="Courier New" panose="02070309020205020404" pitchFamily="49" charset="0"/>
              <a:cs typeface="Courier New" panose="02070309020205020404" pitchFamily="49" charset="0"/>
            </a:rPr>
            <a:t>lí</a:t>
          </a:r>
          <a:r>
            <a:rPr lang="en-US" sz="2800" b="1" kern="1200" dirty="0">
              <a:latin typeface="Courier New" panose="02070309020205020404" pitchFamily="49" charset="0"/>
              <a:cs typeface="Courier New" panose="02070309020205020404" pitchFamily="49" charset="0"/>
            </a:rPr>
            <a:t> 0,9%?</a:t>
          </a:r>
        </a:p>
      </dsp:txBody>
      <dsp:txXfrm rot="10800000">
        <a:off x="8348720" y="2763671"/>
        <a:ext cx="3373640" cy="327394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5AB549-BC60-4072-9F68-768BFF814FBF}">
      <dsp:nvSpPr>
        <dsp:cNvPr id="0" name=""/>
        <dsp:cNvSpPr/>
      </dsp:nvSpPr>
      <dsp:spPr>
        <a:xfrm>
          <a:off x="11896160" y="1684094"/>
          <a:ext cx="289886" cy="5365177"/>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9712B78-3ACD-4B15-8F6D-CBCDAA653135}">
      <dsp:nvSpPr>
        <dsp:cNvPr id="0" name=""/>
        <dsp:cNvSpPr/>
      </dsp:nvSpPr>
      <dsp:spPr>
        <a:xfrm>
          <a:off x="295839" y="1684094"/>
          <a:ext cx="7539478" cy="5365177"/>
        </a:xfrm>
        <a:prstGeom prst="frame">
          <a:avLst>
            <a:gd name="adj1" fmla="val 5450"/>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E530279-F680-41FB-8CFA-546E80469B51}">
      <dsp:nvSpPr>
        <dsp:cNvPr id="0" name=""/>
        <dsp:cNvSpPr/>
      </dsp:nvSpPr>
      <dsp:spPr>
        <a:xfrm>
          <a:off x="5953" y="1041234"/>
          <a:ext cx="7249591" cy="5074988"/>
        </a:xfrm>
        <a:prstGeom prst="rect">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B4F5C35-AA7C-4656-821D-631159A9EC2F}">
      <dsp:nvSpPr>
        <dsp:cNvPr id="0" name=""/>
        <dsp:cNvSpPr/>
      </dsp:nvSpPr>
      <dsp:spPr>
        <a:xfrm>
          <a:off x="590597" y="6118025"/>
          <a:ext cx="6954833" cy="6368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0" tIns="171450" rIns="457200" bIns="171450" numCol="1" spcCol="1270" anchor="ctr" anchorCtr="0">
          <a:noAutofit/>
        </a:bodyPr>
        <a:lstStyle/>
        <a:p>
          <a:pPr marL="0" lvl="0" indent="0" algn="l" defTabSz="2000250">
            <a:lnSpc>
              <a:spcPct val="90000"/>
            </a:lnSpc>
            <a:spcBef>
              <a:spcPct val="0"/>
            </a:spcBef>
            <a:spcAft>
              <a:spcPct val="35000"/>
            </a:spcAft>
            <a:buNone/>
          </a:pPr>
          <a:r>
            <a:rPr lang="en-US" sz="4500" b="1" kern="1200" dirty="0" err="1">
              <a:latin typeface="Courier New" panose="02070309020205020404" pitchFamily="49" charset="0"/>
              <a:cs typeface="Courier New" panose="02070309020205020404" pitchFamily="49" charset="0"/>
            </a:rPr>
            <a:t>Rừng</a:t>
          </a:r>
          <a:r>
            <a:rPr lang="en-US" sz="4500" b="1" kern="1200" dirty="0">
              <a:latin typeface="Courier New" panose="02070309020205020404" pitchFamily="49" charset="0"/>
              <a:cs typeface="Courier New" panose="02070309020205020404" pitchFamily="49" charset="0"/>
            </a:rPr>
            <a:t> </a:t>
          </a:r>
          <a:r>
            <a:rPr lang="en-US" sz="4500" b="1" kern="1200" dirty="0" err="1">
              <a:latin typeface="Courier New" panose="02070309020205020404" pitchFamily="49" charset="0"/>
              <a:cs typeface="Courier New" panose="02070309020205020404" pitchFamily="49" charset="0"/>
            </a:rPr>
            <a:t>ngập</a:t>
          </a:r>
          <a:r>
            <a:rPr lang="en-US" sz="4500" b="1" kern="1200" dirty="0">
              <a:latin typeface="Courier New" panose="02070309020205020404" pitchFamily="49" charset="0"/>
              <a:cs typeface="Courier New" panose="02070309020205020404" pitchFamily="49" charset="0"/>
            </a:rPr>
            <a:t> </a:t>
          </a:r>
          <a:r>
            <a:rPr lang="en-US" sz="4500" b="1" kern="1200" dirty="0" err="1">
              <a:latin typeface="Courier New" panose="02070309020205020404" pitchFamily="49" charset="0"/>
              <a:cs typeface="Courier New" panose="02070309020205020404" pitchFamily="49" charset="0"/>
            </a:rPr>
            <a:t>mặn</a:t>
          </a:r>
          <a:endParaRPr lang="en-US" sz="4500" b="1" kern="1200" dirty="0">
            <a:latin typeface="Courier New" panose="02070309020205020404" pitchFamily="49" charset="0"/>
            <a:cs typeface="Courier New" panose="02070309020205020404" pitchFamily="49" charset="0"/>
          </a:endParaRPr>
        </a:p>
      </dsp:txBody>
      <dsp:txXfrm>
        <a:off x="590597" y="6118025"/>
        <a:ext cx="6954833" cy="636851"/>
      </dsp:txXfrm>
    </dsp:sp>
    <dsp:sp modelId="{2C8D0F86-4206-437C-B6BE-25B3BC907EDC}">
      <dsp:nvSpPr>
        <dsp:cNvPr id="0" name=""/>
        <dsp:cNvSpPr/>
      </dsp:nvSpPr>
      <dsp:spPr>
        <a:xfrm>
          <a:off x="7858794" y="1684094"/>
          <a:ext cx="4013889" cy="53651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US" sz="3600" b="1" kern="1200" dirty="0" err="1">
              <a:latin typeface="Courier New" panose="02070309020205020404" pitchFamily="49" charset="0"/>
              <a:cs typeface="Courier New" panose="02070309020205020404" pitchFamily="49" charset="0"/>
            </a:rPr>
            <a:t>Tại</a:t>
          </a:r>
          <a:r>
            <a:rPr lang="en-US" sz="3600" b="1" kern="1200" dirty="0">
              <a:latin typeface="Courier New" panose="02070309020205020404" pitchFamily="49" charset="0"/>
              <a:cs typeface="Courier New" panose="02070309020205020404" pitchFamily="49" charset="0"/>
            </a:rPr>
            <a:t> </a:t>
          </a:r>
          <a:r>
            <a:rPr lang="en-US" sz="3600" b="1" kern="1200" dirty="0" err="1">
              <a:latin typeface="Courier New" panose="02070309020205020404" pitchFamily="49" charset="0"/>
              <a:cs typeface="Courier New" panose="02070309020205020404" pitchFamily="49" charset="0"/>
            </a:rPr>
            <a:t>sao</a:t>
          </a:r>
          <a:r>
            <a:rPr lang="en-US" sz="3600" b="1" kern="1200" dirty="0">
              <a:latin typeface="Courier New" panose="02070309020205020404" pitchFamily="49" charset="0"/>
              <a:cs typeface="Courier New" panose="02070309020205020404" pitchFamily="49" charset="0"/>
            </a:rPr>
            <a:t> </a:t>
          </a:r>
          <a:r>
            <a:rPr lang="en-US" sz="3600" b="1" kern="1200" dirty="0" err="1">
              <a:latin typeface="Courier New" panose="02070309020205020404" pitchFamily="49" charset="0"/>
              <a:cs typeface="Courier New" panose="02070309020205020404" pitchFamily="49" charset="0"/>
            </a:rPr>
            <a:t>các</a:t>
          </a:r>
          <a:r>
            <a:rPr lang="en-US" sz="3600" b="1" kern="1200" dirty="0">
              <a:latin typeface="Courier New" panose="02070309020205020404" pitchFamily="49" charset="0"/>
              <a:cs typeface="Courier New" panose="02070309020205020404" pitchFamily="49" charset="0"/>
            </a:rPr>
            <a:t> </a:t>
          </a:r>
          <a:r>
            <a:rPr lang="en-US" sz="3600" b="1" kern="1200" dirty="0" err="1">
              <a:latin typeface="Courier New" panose="02070309020205020404" pitchFamily="49" charset="0"/>
              <a:cs typeface="Courier New" panose="02070309020205020404" pitchFamily="49" charset="0"/>
            </a:rPr>
            <a:t>loài</a:t>
          </a:r>
          <a:r>
            <a:rPr lang="en-US" sz="3600" b="1" kern="1200" dirty="0">
              <a:latin typeface="Courier New" panose="02070309020205020404" pitchFamily="49" charset="0"/>
              <a:cs typeface="Courier New" panose="02070309020205020404" pitchFamily="49" charset="0"/>
            </a:rPr>
            <a:t> </a:t>
          </a:r>
          <a:r>
            <a:rPr lang="en-US" sz="3600" b="1" kern="1200" dirty="0" err="1">
              <a:latin typeface="Courier New" panose="02070309020205020404" pitchFamily="49" charset="0"/>
              <a:cs typeface="Courier New" panose="02070309020205020404" pitchFamily="49" charset="0"/>
            </a:rPr>
            <a:t>thực</a:t>
          </a:r>
          <a:r>
            <a:rPr lang="en-US" sz="3600" b="1" kern="1200" dirty="0">
              <a:latin typeface="Courier New" panose="02070309020205020404" pitchFamily="49" charset="0"/>
              <a:cs typeface="Courier New" panose="02070309020205020404" pitchFamily="49" charset="0"/>
            </a:rPr>
            <a:t> </a:t>
          </a:r>
          <a:r>
            <a:rPr lang="en-US" sz="3600" b="1" kern="1200" dirty="0" err="1">
              <a:latin typeface="Courier New" panose="02070309020205020404" pitchFamily="49" charset="0"/>
              <a:cs typeface="Courier New" panose="02070309020205020404" pitchFamily="49" charset="0"/>
            </a:rPr>
            <a:t>vật</a:t>
          </a:r>
          <a:r>
            <a:rPr lang="en-US" sz="3600" b="1" kern="1200" dirty="0">
              <a:latin typeface="Courier New" panose="02070309020205020404" pitchFamily="49" charset="0"/>
              <a:cs typeface="Courier New" panose="02070309020205020404" pitchFamily="49" charset="0"/>
            </a:rPr>
            <a:t> </a:t>
          </a:r>
          <a:r>
            <a:rPr lang="en-US" sz="3600" b="1" kern="1200" dirty="0" err="1">
              <a:latin typeface="Courier New" panose="02070309020205020404" pitchFamily="49" charset="0"/>
              <a:cs typeface="Courier New" panose="02070309020205020404" pitchFamily="49" charset="0"/>
            </a:rPr>
            <a:t>sống</a:t>
          </a:r>
          <a:r>
            <a:rPr lang="en-US" sz="3600" b="1" kern="1200" dirty="0">
              <a:latin typeface="Courier New" panose="02070309020205020404" pitchFamily="49" charset="0"/>
              <a:cs typeface="Courier New" panose="02070309020205020404" pitchFamily="49" charset="0"/>
            </a:rPr>
            <a:t> ở </a:t>
          </a:r>
          <a:r>
            <a:rPr lang="en-US" sz="3600" b="1" kern="1200" dirty="0" err="1">
              <a:latin typeface="Courier New" panose="02070309020205020404" pitchFamily="49" charset="0"/>
              <a:cs typeface="Courier New" panose="02070309020205020404" pitchFamily="49" charset="0"/>
            </a:rPr>
            <a:t>rừng</a:t>
          </a:r>
          <a:r>
            <a:rPr lang="en-US" sz="3600" b="1" kern="1200" dirty="0">
              <a:latin typeface="Courier New" panose="02070309020205020404" pitchFamily="49" charset="0"/>
              <a:cs typeface="Courier New" panose="02070309020205020404" pitchFamily="49" charset="0"/>
            </a:rPr>
            <a:t> </a:t>
          </a:r>
          <a:r>
            <a:rPr lang="en-US" sz="3600" b="1" kern="1200" dirty="0" err="1">
              <a:latin typeface="Courier New" panose="02070309020205020404" pitchFamily="49" charset="0"/>
              <a:cs typeface="Courier New" panose="02070309020205020404" pitchFamily="49" charset="0"/>
            </a:rPr>
            <a:t>ngập</a:t>
          </a:r>
          <a:r>
            <a:rPr lang="en-US" sz="3600" b="1" kern="1200" dirty="0">
              <a:latin typeface="Courier New" panose="02070309020205020404" pitchFamily="49" charset="0"/>
              <a:cs typeface="Courier New" panose="02070309020205020404" pitchFamily="49" charset="0"/>
            </a:rPr>
            <a:t> </a:t>
          </a:r>
          <a:r>
            <a:rPr lang="en-US" sz="3600" b="1" kern="1200" dirty="0" err="1">
              <a:latin typeface="Courier New" panose="02070309020205020404" pitchFamily="49" charset="0"/>
              <a:cs typeface="Courier New" panose="02070309020205020404" pitchFamily="49" charset="0"/>
            </a:rPr>
            <a:t>mặn</a:t>
          </a:r>
          <a:r>
            <a:rPr lang="en-US" sz="3600" b="1" kern="1200" dirty="0">
              <a:latin typeface="Courier New" panose="02070309020205020404" pitchFamily="49" charset="0"/>
              <a:cs typeface="Courier New" panose="02070309020205020404" pitchFamily="49" charset="0"/>
            </a:rPr>
            <a:t> </a:t>
          </a:r>
          <a:r>
            <a:rPr lang="en-US" sz="3600" b="1" kern="1200" dirty="0" err="1">
              <a:latin typeface="Courier New" panose="02070309020205020404" pitchFamily="49" charset="0"/>
              <a:cs typeface="Courier New" panose="02070309020205020404" pitchFamily="49" charset="0"/>
            </a:rPr>
            <a:t>có</a:t>
          </a:r>
          <a:r>
            <a:rPr lang="en-US" sz="3600" b="1" kern="1200" dirty="0">
              <a:latin typeface="Courier New" panose="02070309020205020404" pitchFamily="49" charset="0"/>
              <a:cs typeface="Courier New" panose="02070309020205020404" pitchFamily="49" charset="0"/>
            </a:rPr>
            <a:t> </a:t>
          </a:r>
          <a:r>
            <a:rPr lang="en-US" sz="3600" b="1" kern="1200" dirty="0" err="1">
              <a:latin typeface="Courier New" panose="02070309020205020404" pitchFamily="49" charset="0"/>
              <a:cs typeface="Courier New" panose="02070309020205020404" pitchFamily="49" charset="0"/>
            </a:rPr>
            <a:t>khả</a:t>
          </a:r>
          <a:r>
            <a:rPr lang="en-US" sz="3600" b="1" kern="1200" dirty="0">
              <a:latin typeface="Courier New" panose="02070309020205020404" pitchFamily="49" charset="0"/>
              <a:cs typeface="Courier New" panose="02070309020205020404" pitchFamily="49" charset="0"/>
            </a:rPr>
            <a:t> </a:t>
          </a:r>
          <a:r>
            <a:rPr lang="en-US" sz="3600" b="1" kern="1200" dirty="0" err="1">
              <a:latin typeface="Courier New" panose="02070309020205020404" pitchFamily="49" charset="0"/>
              <a:cs typeface="Courier New" panose="02070309020205020404" pitchFamily="49" charset="0"/>
            </a:rPr>
            <a:t>năng</a:t>
          </a:r>
          <a:r>
            <a:rPr lang="en-US" sz="3600" b="1" kern="1200" dirty="0">
              <a:latin typeface="Courier New" panose="02070309020205020404" pitchFamily="49" charset="0"/>
              <a:cs typeface="Courier New" panose="02070309020205020404" pitchFamily="49" charset="0"/>
            </a:rPr>
            <a:t> </a:t>
          </a:r>
          <a:r>
            <a:rPr lang="en-US" sz="3600" b="1" kern="1200" dirty="0" err="1">
              <a:latin typeface="Courier New" panose="02070309020205020404" pitchFamily="49" charset="0"/>
              <a:cs typeface="Courier New" panose="02070309020205020404" pitchFamily="49" charset="0"/>
            </a:rPr>
            <a:t>hấp</a:t>
          </a:r>
          <a:r>
            <a:rPr lang="en-US" sz="3600" b="1" kern="1200" dirty="0">
              <a:latin typeface="Courier New" panose="02070309020205020404" pitchFamily="49" charset="0"/>
              <a:cs typeface="Courier New" panose="02070309020205020404" pitchFamily="49" charset="0"/>
            </a:rPr>
            <a:t> </a:t>
          </a:r>
          <a:r>
            <a:rPr lang="en-US" sz="3600" b="1" kern="1200" dirty="0" err="1">
              <a:latin typeface="Courier New" panose="02070309020205020404" pitchFamily="49" charset="0"/>
              <a:cs typeface="Courier New" panose="02070309020205020404" pitchFamily="49" charset="0"/>
            </a:rPr>
            <a:t>thụ</a:t>
          </a:r>
          <a:r>
            <a:rPr lang="en-US" sz="3600" b="1" kern="1200" dirty="0">
              <a:latin typeface="Courier New" panose="02070309020205020404" pitchFamily="49" charset="0"/>
              <a:cs typeface="Courier New" panose="02070309020205020404" pitchFamily="49" charset="0"/>
            </a:rPr>
            <a:t> </a:t>
          </a:r>
          <a:r>
            <a:rPr lang="en-US" sz="3600" b="1" kern="1200" dirty="0" err="1">
              <a:latin typeface="Courier New" panose="02070309020205020404" pitchFamily="49" charset="0"/>
              <a:cs typeface="Courier New" panose="02070309020205020404" pitchFamily="49" charset="0"/>
            </a:rPr>
            <a:t>nước</a:t>
          </a:r>
          <a:r>
            <a:rPr lang="en-US" sz="3600" b="1" kern="1200" dirty="0">
              <a:latin typeface="Courier New" panose="02070309020205020404" pitchFamily="49" charset="0"/>
              <a:cs typeface="Courier New" panose="02070309020205020404" pitchFamily="49" charset="0"/>
            </a:rPr>
            <a:t> </a:t>
          </a:r>
          <a:r>
            <a:rPr lang="en-US" sz="3600" b="1" kern="1200" dirty="0" err="1">
              <a:latin typeface="Courier New" panose="02070309020205020404" pitchFamily="49" charset="0"/>
              <a:cs typeface="Courier New" panose="02070309020205020404" pitchFamily="49" charset="0"/>
            </a:rPr>
            <a:t>từ</a:t>
          </a:r>
          <a:r>
            <a:rPr lang="en-US" sz="3600" b="1" kern="1200" dirty="0">
              <a:latin typeface="Courier New" panose="02070309020205020404" pitchFamily="49" charset="0"/>
              <a:cs typeface="Courier New" panose="02070309020205020404" pitchFamily="49" charset="0"/>
            </a:rPr>
            <a:t> </a:t>
          </a:r>
          <a:r>
            <a:rPr lang="en-US" sz="3600" b="1" kern="1200" dirty="0" err="1">
              <a:latin typeface="Courier New" panose="02070309020205020404" pitchFamily="49" charset="0"/>
              <a:cs typeface="Courier New" panose="02070309020205020404" pitchFamily="49" charset="0"/>
            </a:rPr>
            <a:t>môi</a:t>
          </a:r>
          <a:r>
            <a:rPr lang="en-US" sz="3600" b="1" kern="1200" dirty="0">
              <a:latin typeface="Courier New" panose="02070309020205020404" pitchFamily="49" charset="0"/>
              <a:cs typeface="Courier New" panose="02070309020205020404" pitchFamily="49" charset="0"/>
            </a:rPr>
            <a:t> </a:t>
          </a:r>
          <a:r>
            <a:rPr lang="en-US" sz="3600" b="1" kern="1200" dirty="0" err="1">
              <a:latin typeface="Courier New" panose="02070309020205020404" pitchFamily="49" charset="0"/>
              <a:cs typeface="Courier New" panose="02070309020205020404" pitchFamily="49" charset="0"/>
            </a:rPr>
            <a:t>trường</a:t>
          </a:r>
          <a:r>
            <a:rPr lang="en-US" sz="3600" b="1" kern="1200" dirty="0">
              <a:latin typeface="Courier New" panose="02070309020205020404" pitchFamily="49" charset="0"/>
              <a:cs typeface="Courier New" panose="02070309020205020404" pitchFamily="49" charset="0"/>
            </a:rPr>
            <a:t> </a:t>
          </a:r>
          <a:r>
            <a:rPr lang="en-US" sz="3600" b="1" kern="1200" dirty="0" err="1">
              <a:latin typeface="Courier New" panose="02070309020205020404" pitchFamily="49" charset="0"/>
              <a:cs typeface="Courier New" panose="02070309020205020404" pitchFamily="49" charset="0"/>
            </a:rPr>
            <a:t>có</a:t>
          </a:r>
          <a:r>
            <a:rPr lang="en-US" sz="3600" b="1" kern="1200" dirty="0">
              <a:latin typeface="Courier New" panose="02070309020205020404" pitchFamily="49" charset="0"/>
              <a:cs typeface="Courier New" panose="02070309020205020404" pitchFamily="49" charset="0"/>
            </a:rPr>
            <a:t> </a:t>
          </a:r>
          <a:r>
            <a:rPr lang="en-US" sz="3600" b="1" kern="1200" dirty="0" err="1">
              <a:latin typeface="Courier New" panose="02070309020205020404" pitchFamily="49" charset="0"/>
              <a:cs typeface="Courier New" panose="02070309020205020404" pitchFamily="49" charset="0"/>
            </a:rPr>
            <a:t>nồng</a:t>
          </a:r>
          <a:r>
            <a:rPr lang="en-US" sz="3600" b="1" kern="1200" dirty="0">
              <a:latin typeface="Courier New" panose="02070309020205020404" pitchFamily="49" charset="0"/>
              <a:cs typeface="Courier New" panose="02070309020205020404" pitchFamily="49" charset="0"/>
            </a:rPr>
            <a:t> </a:t>
          </a:r>
          <a:r>
            <a:rPr lang="en-US" sz="3600" b="1" kern="1200" dirty="0" err="1">
              <a:latin typeface="Courier New" panose="02070309020205020404" pitchFamily="49" charset="0"/>
              <a:cs typeface="Courier New" panose="02070309020205020404" pitchFamily="49" charset="0"/>
            </a:rPr>
            <a:t>độ</a:t>
          </a:r>
          <a:r>
            <a:rPr lang="en-US" sz="3600" b="1" kern="1200" dirty="0">
              <a:latin typeface="Courier New" panose="02070309020205020404" pitchFamily="49" charset="0"/>
              <a:cs typeface="Courier New" panose="02070309020205020404" pitchFamily="49" charset="0"/>
            </a:rPr>
            <a:t> </a:t>
          </a:r>
          <a:r>
            <a:rPr lang="en-US" sz="3600" b="1" kern="1200" dirty="0" err="1">
              <a:latin typeface="Courier New" panose="02070309020205020404" pitchFamily="49" charset="0"/>
              <a:cs typeface="Courier New" panose="02070309020205020404" pitchFamily="49" charset="0"/>
            </a:rPr>
            <a:t>muối</a:t>
          </a:r>
          <a:r>
            <a:rPr lang="en-US" sz="3600" b="1" kern="1200" dirty="0">
              <a:latin typeface="Courier New" panose="02070309020205020404" pitchFamily="49" charset="0"/>
              <a:cs typeface="Courier New" panose="02070309020205020404" pitchFamily="49" charset="0"/>
            </a:rPr>
            <a:t> </a:t>
          </a:r>
          <a:r>
            <a:rPr lang="en-US" sz="3600" b="1" kern="1200" dirty="0" err="1">
              <a:latin typeface="Courier New" panose="02070309020205020404" pitchFamily="49" charset="0"/>
              <a:cs typeface="Courier New" panose="02070309020205020404" pitchFamily="49" charset="0"/>
            </a:rPr>
            <a:t>cao</a:t>
          </a:r>
          <a:r>
            <a:rPr lang="en-US" sz="3600" b="1" kern="1200" dirty="0">
              <a:latin typeface="Courier New" panose="02070309020205020404" pitchFamily="49" charset="0"/>
              <a:cs typeface="Courier New" panose="02070309020205020404" pitchFamily="49" charset="0"/>
            </a:rPr>
            <a:t>?</a:t>
          </a:r>
        </a:p>
      </dsp:txBody>
      <dsp:txXfrm>
        <a:off x="7858794" y="1684094"/>
        <a:ext cx="4013889" cy="5365177"/>
      </dsp:txXfrm>
    </dsp:sp>
  </dsp:spTree>
</dsp:drawing>
</file>

<file path=ppt/diagrams/layout1.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5.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FC99D1-A9AC-49E9-922C-3EAE0AA742BE}" type="datetimeFigureOut">
              <a:rPr lang="en-US" smtClean="0"/>
              <a:t>4/8/2023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2F6393-8F9A-4FC0-9BCB-214BD4A52761}" type="slidenum">
              <a:rPr lang="en-US" smtClean="0"/>
              <a:t>‹#›</a:t>
            </a:fld>
            <a:endParaRPr lang="en-US"/>
          </a:p>
        </p:txBody>
      </p:sp>
    </p:spTree>
    <p:extLst>
      <p:ext uri="{BB962C8B-B14F-4D97-AF65-F5344CB8AC3E}">
        <p14:creationId xmlns:p14="http://schemas.microsoft.com/office/powerpoint/2010/main" val="31603518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9DDAEFD8-6AAC-4311-ADF6-22DA88457090}" type="slidenum">
              <a:rPr lang="vi-VN" smtClean="0"/>
              <a:t>19</a:t>
            </a:fld>
            <a:endParaRPr lang="vi-VN"/>
          </a:p>
        </p:txBody>
      </p:sp>
    </p:spTree>
    <p:extLst>
      <p:ext uri="{BB962C8B-B14F-4D97-AF65-F5344CB8AC3E}">
        <p14:creationId xmlns:p14="http://schemas.microsoft.com/office/powerpoint/2010/main" val="15038061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26E4BA2-6C0C-435C-AA61-DCF21C52ACE8}" type="datetimeFigureOut">
              <a:rPr lang="en-US" smtClean="0"/>
              <a:t>4/8/2023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A38F75-0A3D-4352-955B-8F0C98B9B3A1}" type="slidenum">
              <a:rPr lang="en-US" smtClean="0"/>
              <a:t>‹#›</a:t>
            </a:fld>
            <a:endParaRPr lang="en-US"/>
          </a:p>
        </p:txBody>
      </p:sp>
    </p:spTree>
    <p:extLst>
      <p:ext uri="{BB962C8B-B14F-4D97-AF65-F5344CB8AC3E}">
        <p14:creationId xmlns:p14="http://schemas.microsoft.com/office/powerpoint/2010/main" val="18777549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6E4BA2-6C0C-435C-AA61-DCF21C52ACE8}" type="datetimeFigureOut">
              <a:rPr lang="en-US" smtClean="0"/>
              <a:t>4/8/2023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A38F75-0A3D-4352-955B-8F0C98B9B3A1}" type="slidenum">
              <a:rPr lang="en-US" smtClean="0"/>
              <a:t>‹#›</a:t>
            </a:fld>
            <a:endParaRPr lang="en-US"/>
          </a:p>
        </p:txBody>
      </p:sp>
    </p:spTree>
    <p:extLst>
      <p:ext uri="{BB962C8B-B14F-4D97-AF65-F5344CB8AC3E}">
        <p14:creationId xmlns:p14="http://schemas.microsoft.com/office/powerpoint/2010/main" val="19505648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6E4BA2-6C0C-435C-AA61-DCF21C52ACE8}" type="datetimeFigureOut">
              <a:rPr lang="en-US" smtClean="0"/>
              <a:t>4/8/2023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A38F75-0A3D-4352-955B-8F0C98B9B3A1}" type="slidenum">
              <a:rPr lang="en-US" smtClean="0"/>
              <a:t>‹#›</a:t>
            </a:fld>
            <a:endParaRPr lang="en-US"/>
          </a:p>
        </p:txBody>
      </p:sp>
    </p:spTree>
    <p:extLst>
      <p:ext uri="{BB962C8B-B14F-4D97-AF65-F5344CB8AC3E}">
        <p14:creationId xmlns:p14="http://schemas.microsoft.com/office/powerpoint/2010/main" val="37486542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6E4BA2-6C0C-435C-AA61-DCF21C52ACE8}" type="datetimeFigureOut">
              <a:rPr lang="en-US" smtClean="0"/>
              <a:t>4/8/2023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A38F75-0A3D-4352-955B-8F0C98B9B3A1}" type="slidenum">
              <a:rPr lang="en-US" smtClean="0"/>
              <a:t>‹#›</a:t>
            </a:fld>
            <a:endParaRPr lang="en-US"/>
          </a:p>
        </p:txBody>
      </p:sp>
    </p:spTree>
    <p:extLst>
      <p:ext uri="{BB962C8B-B14F-4D97-AF65-F5344CB8AC3E}">
        <p14:creationId xmlns:p14="http://schemas.microsoft.com/office/powerpoint/2010/main" val="35312450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26E4BA2-6C0C-435C-AA61-DCF21C52ACE8}" type="datetimeFigureOut">
              <a:rPr lang="en-US" smtClean="0"/>
              <a:t>4/8/2023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A38F75-0A3D-4352-955B-8F0C98B9B3A1}" type="slidenum">
              <a:rPr lang="en-US" smtClean="0"/>
              <a:t>‹#›</a:t>
            </a:fld>
            <a:endParaRPr lang="en-US"/>
          </a:p>
        </p:txBody>
      </p:sp>
    </p:spTree>
    <p:extLst>
      <p:ext uri="{BB962C8B-B14F-4D97-AF65-F5344CB8AC3E}">
        <p14:creationId xmlns:p14="http://schemas.microsoft.com/office/powerpoint/2010/main" val="459737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26E4BA2-6C0C-435C-AA61-DCF21C52ACE8}" type="datetimeFigureOut">
              <a:rPr lang="en-US" smtClean="0"/>
              <a:t>4/8/2023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A38F75-0A3D-4352-955B-8F0C98B9B3A1}" type="slidenum">
              <a:rPr lang="en-US" smtClean="0"/>
              <a:t>‹#›</a:t>
            </a:fld>
            <a:endParaRPr lang="en-US"/>
          </a:p>
        </p:txBody>
      </p:sp>
    </p:spTree>
    <p:extLst>
      <p:ext uri="{BB962C8B-B14F-4D97-AF65-F5344CB8AC3E}">
        <p14:creationId xmlns:p14="http://schemas.microsoft.com/office/powerpoint/2010/main" val="3789013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26E4BA2-6C0C-435C-AA61-DCF21C52ACE8}" type="datetimeFigureOut">
              <a:rPr lang="en-US" smtClean="0"/>
              <a:t>4/8/2023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A38F75-0A3D-4352-955B-8F0C98B9B3A1}" type="slidenum">
              <a:rPr lang="en-US" smtClean="0"/>
              <a:t>‹#›</a:t>
            </a:fld>
            <a:endParaRPr lang="en-US"/>
          </a:p>
        </p:txBody>
      </p:sp>
    </p:spTree>
    <p:extLst>
      <p:ext uri="{BB962C8B-B14F-4D97-AF65-F5344CB8AC3E}">
        <p14:creationId xmlns:p14="http://schemas.microsoft.com/office/powerpoint/2010/main" val="19520592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26E4BA2-6C0C-435C-AA61-DCF21C52ACE8}" type="datetimeFigureOut">
              <a:rPr lang="en-US" smtClean="0"/>
              <a:t>4/8/2023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A38F75-0A3D-4352-955B-8F0C98B9B3A1}" type="slidenum">
              <a:rPr lang="en-US" smtClean="0"/>
              <a:t>‹#›</a:t>
            </a:fld>
            <a:endParaRPr lang="en-US"/>
          </a:p>
        </p:txBody>
      </p:sp>
    </p:spTree>
    <p:extLst>
      <p:ext uri="{BB962C8B-B14F-4D97-AF65-F5344CB8AC3E}">
        <p14:creationId xmlns:p14="http://schemas.microsoft.com/office/powerpoint/2010/main" val="32805860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6E4BA2-6C0C-435C-AA61-DCF21C52ACE8}" type="datetimeFigureOut">
              <a:rPr lang="en-US" smtClean="0"/>
              <a:t>4/8/2023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A38F75-0A3D-4352-955B-8F0C98B9B3A1}" type="slidenum">
              <a:rPr lang="en-US" smtClean="0"/>
              <a:t>‹#›</a:t>
            </a:fld>
            <a:endParaRPr lang="en-US"/>
          </a:p>
        </p:txBody>
      </p:sp>
    </p:spTree>
    <p:extLst>
      <p:ext uri="{BB962C8B-B14F-4D97-AF65-F5344CB8AC3E}">
        <p14:creationId xmlns:p14="http://schemas.microsoft.com/office/powerpoint/2010/main" val="1431626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26E4BA2-6C0C-435C-AA61-DCF21C52ACE8}" type="datetimeFigureOut">
              <a:rPr lang="en-US" smtClean="0"/>
              <a:t>4/8/2023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A38F75-0A3D-4352-955B-8F0C98B9B3A1}" type="slidenum">
              <a:rPr lang="en-US" smtClean="0"/>
              <a:t>‹#›</a:t>
            </a:fld>
            <a:endParaRPr lang="en-US"/>
          </a:p>
        </p:txBody>
      </p:sp>
    </p:spTree>
    <p:extLst>
      <p:ext uri="{BB962C8B-B14F-4D97-AF65-F5344CB8AC3E}">
        <p14:creationId xmlns:p14="http://schemas.microsoft.com/office/powerpoint/2010/main" val="12935879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26E4BA2-6C0C-435C-AA61-DCF21C52ACE8}" type="datetimeFigureOut">
              <a:rPr lang="en-US" smtClean="0"/>
              <a:t>4/8/2023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A38F75-0A3D-4352-955B-8F0C98B9B3A1}" type="slidenum">
              <a:rPr lang="en-US" smtClean="0"/>
              <a:t>‹#›</a:t>
            </a:fld>
            <a:endParaRPr lang="en-US"/>
          </a:p>
        </p:txBody>
      </p:sp>
    </p:spTree>
    <p:extLst>
      <p:ext uri="{BB962C8B-B14F-4D97-AF65-F5344CB8AC3E}">
        <p14:creationId xmlns:p14="http://schemas.microsoft.com/office/powerpoint/2010/main" val="30252621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6E4BA2-6C0C-435C-AA61-DCF21C52ACE8}" type="datetimeFigureOut">
              <a:rPr lang="en-US" smtClean="0"/>
              <a:t>4/8/2023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A38F75-0A3D-4352-955B-8F0C98B9B3A1}" type="slidenum">
              <a:rPr lang="en-US" smtClean="0"/>
              <a:t>‹#›</a:t>
            </a:fld>
            <a:endParaRPr lang="en-US"/>
          </a:p>
        </p:txBody>
      </p:sp>
    </p:spTree>
    <p:extLst>
      <p:ext uri="{BB962C8B-B14F-4D97-AF65-F5344CB8AC3E}">
        <p14:creationId xmlns:p14="http://schemas.microsoft.com/office/powerpoint/2010/main" val="2734511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10.png"/><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gi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68774"/>
            <a:ext cx="8229600" cy="752168"/>
          </a:xfrm>
        </p:spPr>
        <p:txBody>
          <a:bodyPr>
            <a:normAutofit fontScale="90000"/>
          </a:bodyPr>
          <a:lstStyle/>
          <a:p>
            <a:pPr algn="ctr"/>
            <a:r>
              <a:rPr lang="en-US" sz="6000" b="1" dirty="0" err="1">
                <a:solidFill>
                  <a:srgbClr val="0000FF"/>
                </a:solidFill>
                <a:latin typeface="Courier New" panose="02070309020205020404" pitchFamily="49" charset="0"/>
                <a:ea typeface="Segoe UI Black" panose="020B0A02040204020203" pitchFamily="34" charset="0"/>
                <a:cs typeface="Courier New" panose="02070309020205020404" pitchFamily="49" charset="0"/>
              </a:rPr>
              <a:t>Ôn</a:t>
            </a:r>
            <a:r>
              <a:rPr lang="en-US" sz="6000" b="1" dirty="0">
                <a:solidFill>
                  <a:srgbClr val="0000FF"/>
                </a:solidFill>
                <a:latin typeface="Courier New" panose="02070309020205020404" pitchFamily="49" charset="0"/>
                <a:ea typeface="Segoe UI Black" panose="020B0A02040204020203" pitchFamily="34" charset="0"/>
                <a:cs typeface="Courier New" panose="02070309020205020404" pitchFamily="49" charset="0"/>
              </a:rPr>
              <a:t> </a:t>
            </a:r>
            <a:r>
              <a:rPr lang="en-US" sz="6000" b="1" dirty="0" err="1">
                <a:solidFill>
                  <a:srgbClr val="0000FF"/>
                </a:solidFill>
                <a:latin typeface="Courier New" panose="02070309020205020404" pitchFamily="49" charset="0"/>
                <a:ea typeface="Segoe UI Black" panose="020B0A02040204020203" pitchFamily="34" charset="0"/>
                <a:cs typeface="Courier New" panose="02070309020205020404" pitchFamily="49" charset="0"/>
              </a:rPr>
              <a:t>lại</a:t>
            </a:r>
            <a:r>
              <a:rPr lang="en-US" sz="6000" b="1" dirty="0">
                <a:solidFill>
                  <a:srgbClr val="0000FF"/>
                </a:solidFill>
                <a:latin typeface="Courier New" panose="02070309020205020404" pitchFamily="49" charset="0"/>
                <a:ea typeface="Segoe UI Black" panose="020B0A02040204020203" pitchFamily="34" charset="0"/>
                <a:cs typeface="Courier New" panose="02070309020205020404" pitchFamily="49" charset="0"/>
              </a:rPr>
              <a:t> </a:t>
            </a:r>
            <a:r>
              <a:rPr lang="en-US" sz="6000" b="1" dirty="0" err="1">
                <a:solidFill>
                  <a:srgbClr val="0000FF"/>
                </a:solidFill>
                <a:latin typeface="Courier New" panose="02070309020205020404" pitchFamily="49" charset="0"/>
                <a:ea typeface="Segoe UI Black" panose="020B0A02040204020203" pitchFamily="34" charset="0"/>
                <a:cs typeface="Courier New" panose="02070309020205020404" pitchFamily="49" charset="0"/>
              </a:rPr>
              <a:t>bài</a:t>
            </a:r>
            <a:r>
              <a:rPr lang="en-US" sz="6000" b="1" dirty="0">
                <a:solidFill>
                  <a:srgbClr val="0000FF"/>
                </a:solidFill>
                <a:latin typeface="Courier New" panose="02070309020205020404" pitchFamily="49" charset="0"/>
                <a:ea typeface="Segoe UI Black" panose="020B0A02040204020203" pitchFamily="34" charset="0"/>
                <a:cs typeface="Courier New" panose="02070309020205020404" pitchFamily="49" charset="0"/>
              </a:rPr>
              <a:t> cũ</a:t>
            </a:r>
          </a:p>
        </p:txBody>
      </p:sp>
      <p:pic>
        <p:nvPicPr>
          <p:cNvPr id="4" name="Picture 4" descr="cell%20membrane[1]"/>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1174"/>
          <a:stretch/>
        </p:blipFill>
        <p:spPr>
          <a:xfrm>
            <a:off x="1524000" y="762000"/>
            <a:ext cx="9036676" cy="5562600"/>
          </a:xfrm>
          <a:noFill/>
        </p:spPr>
      </p:pic>
      <p:sp>
        <p:nvSpPr>
          <p:cNvPr id="5" name="Line 17"/>
          <p:cNvSpPr>
            <a:spLocks noChangeShapeType="1"/>
          </p:cNvSpPr>
          <p:nvPr/>
        </p:nvSpPr>
        <p:spPr bwMode="auto">
          <a:xfrm flipH="1">
            <a:off x="3352800" y="4038600"/>
            <a:ext cx="457200" cy="94666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Courier New" panose="02070309020205020404" pitchFamily="49" charset="0"/>
              <a:ea typeface="Segoe UI Black" panose="020B0A02040204020203" pitchFamily="34" charset="0"/>
              <a:cs typeface="Courier New" panose="02070309020205020404" pitchFamily="49" charset="0"/>
            </a:endParaRPr>
          </a:p>
        </p:txBody>
      </p:sp>
      <p:sp>
        <p:nvSpPr>
          <p:cNvPr id="6" name="Line 18"/>
          <p:cNvSpPr>
            <a:spLocks noChangeShapeType="1"/>
          </p:cNvSpPr>
          <p:nvPr/>
        </p:nvSpPr>
        <p:spPr bwMode="auto">
          <a:xfrm>
            <a:off x="5334000" y="4343400"/>
            <a:ext cx="190500" cy="87046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Courier New" panose="02070309020205020404" pitchFamily="49" charset="0"/>
              <a:ea typeface="Segoe UI Black" panose="020B0A02040204020203" pitchFamily="34" charset="0"/>
              <a:cs typeface="Courier New" panose="02070309020205020404" pitchFamily="49" charset="0"/>
            </a:endParaRPr>
          </a:p>
        </p:txBody>
      </p:sp>
      <p:sp>
        <p:nvSpPr>
          <p:cNvPr id="7" name="Line 19"/>
          <p:cNvSpPr>
            <a:spLocks noChangeShapeType="1"/>
          </p:cNvSpPr>
          <p:nvPr/>
        </p:nvSpPr>
        <p:spPr bwMode="auto">
          <a:xfrm>
            <a:off x="7059827" y="5105401"/>
            <a:ext cx="636373" cy="20005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Courier New" panose="02070309020205020404" pitchFamily="49" charset="0"/>
              <a:ea typeface="Segoe UI Black" panose="020B0A02040204020203" pitchFamily="34" charset="0"/>
              <a:cs typeface="Courier New" panose="02070309020205020404" pitchFamily="49" charset="0"/>
            </a:endParaRPr>
          </a:p>
        </p:txBody>
      </p:sp>
      <p:sp>
        <p:nvSpPr>
          <p:cNvPr id="8" name="Text Box 25"/>
          <p:cNvSpPr txBox="1">
            <a:spLocks noChangeArrowheads="1"/>
          </p:cNvSpPr>
          <p:nvPr/>
        </p:nvSpPr>
        <p:spPr bwMode="auto">
          <a:xfrm>
            <a:off x="2202287" y="5029200"/>
            <a:ext cx="2064913" cy="400110"/>
          </a:xfrm>
          <a:prstGeom prst="rect">
            <a:avLst/>
          </a:prstGeom>
          <a:noFill/>
          <a:ln w="28575"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2000" b="1" dirty="0">
                <a:latin typeface="Courier New" panose="02070309020205020404" pitchFamily="49" charset="0"/>
                <a:ea typeface="Segoe UI Black" panose="020B0A02040204020203" pitchFamily="34" charset="0"/>
                <a:cs typeface="Courier New" panose="02070309020205020404" pitchFamily="49" charset="0"/>
              </a:rPr>
              <a:t>Phospholipid</a:t>
            </a:r>
          </a:p>
        </p:txBody>
      </p:sp>
      <p:sp>
        <p:nvSpPr>
          <p:cNvPr id="9" name="Text Box 26"/>
          <p:cNvSpPr txBox="1">
            <a:spLocks noChangeArrowheads="1"/>
          </p:cNvSpPr>
          <p:nvPr/>
        </p:nvSpPr>
        <p:spPr bwMode="auto">
          <a:xfrm>
            <a:off x="4849760" y="5229255"/>
            <a:ext cx="1842337" cy="861774"/>
          </a:xfrm>
          <a:prstGeom prst="rect">
            <a:avLst/>
          </a:prstGeom>
          <a:noFill/>
          <a:ln w="28575"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2000" b="1" dirty="0">
                <a:latin typeface="Courier New" panose="02070309020205020404" pitchFamily="49" charset="0"/>
                <a:ea typeface="Segoe UI Black" panose="020B0A02040204020203" pitchFamily="34" charset="0"/>
                <a:cs typeface="Courier New" panose="02070309020205020404" pitchFamily="49" charset="0"/>
              </a:rPr>
              <a:t>Protein </a:t>
            </a:r>
          </a:p>
          <a:p>
            <a:pPr algn="ctr" eaLnBrk="1" hangingPunct="1">
              <a:spcBef>
                <a:spcPct val="50000"/>
              </a:spcBef>
            </a:pPr>
            <a:r>
              <a:rPr lang="en-US" sz="2000" b="1" dirty="0" err="1">
                <a:latin typeface="Courier New" panose="02070309020205020404" pitchFamily="49" charset="0"/>
                <a:ea typeface="Segoe UI Black" panose="020B0A02040204020203" pitchFamily="34" charset="0"/>
                <a:cs typeface="Courier New" panose="02070309020205020404" pitchFamily="49" charset="0"/>
              </a:rPr>
              <a:t>xuyên</a:t>
            </a:r>
            <a:r>
              <a:rPr lang="en-US" sz="2000" b="1" dirty="0">
                <a:latin typeface="Courier New" panose="02070309020205020404" pitchFamily="49" charset="0"/>
                <a:ea typeface="Segoe UI Black" panose="020B0A02040204020203" pitchFamily="34" charset="0"/>
                <a:cs typeface="Courier New" panose="02070309020205020404" pitchFamily="49" charset="0"/>
              </a:rPr>
              <a:t> </a:t>
            </a:r>
            <a:r>
              <a:rPr lang="en-US" sz="2000" b="1" dirty="0" err="1">
                <a:latin typeface="Courier New" panose="02070309020205020404" pitchFamily="49" charset="0"/>
                <a:ea typeface="Segoe UI Black" panose="020B0A02040204020203" pitchFamily="34" charset="0"/>
                <a:cs typeface="Courier New" panose="02070309020205020404" pitchFamily="49" charset="0"/>
              </a:rPr>
              <a:t>màng</a:t>
            </a:r>
            <a:endParaRPr lang="en-US" sz="2000" b="1" dirty="0">
              <a:latin typeface="Courier New" panose="02070309020205020404" pitchFamily="49" charset="0"/>
              <a:ea typeface="Segoe UI Black" panose="020B0A02040204020203" pitchFamily="34" charset="0"/>
              <a:cs typeface="Courier New" panose="02070309020205020404" pitchFamily="49" charset="0"/>
            </a:endParaRPr>
          </a:p>
        </p:txBody>
      </p:sp>
      <p:sp>
        <p:nvSpPr>
          <p:cNvPr id="10" name="Text Box 27"/>
          <p:cNvSpPr txBox="1">
            <a:spLocks noChangeArrowheads="1"/>
          </p:cNvSpPr>
          <p:nvPr/>
        </p:nvSpPr>
        <p:spPr bwMode="auto">
          <a:xfrm>
            <a:off x="7059827" y="5334000"/>
            <a:ext cx="1626974" cy="861774"/>
          </a:xfrm>
          <a:prstGeom prst="rect">
            <a:avLst/>
          </a:prstGeom>
          <a:noFill/>
          <a:ln w="28575"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2000" b="1" dirty="0">
                <a:latin typeface="Courier New" panose="02070309020205020404" pitchFamily="49" charset="0"/>
                <a:ea typeface="Segoe UI Black" panose="020B0A02040204020203" pitchFamily="34" charset="0"/>
                <a:cs typeface="Courier New" panose="02070309020205020404" pitchFamily="49" charset="0"/>
              </a:rPr>
              <a:t>Protein </a:t>
            </a:r>
          </a:p>
          <a:p>
            <a:pPr algn="ctr" eaLnBrk="1" hangingPunct="1">
              <a:spcBef>
                <a:spcPct val="50000"/>
              </a:spcBef>
            </a:pPr>
            <a:r>
              <a:rPr lang="en-US" sz="2000" b="1" dirty="0" err="1">
                <a:latin typeface="Courier New" panose="02070309020205020404" pitchFamily="49" charset="0"/>
                <a:ea typeface="Segoe UI Black" panose="020B0A02040204020203" pitchFamily="34" charset="0"/>
                <a:cs typeface="Courier New" panose="02070309020205020404" pitchFamily="49" charset="0"/>
              </a:rPr>
              <a:t>bám</a:t>
            </a:r>
            <a:r>
              <a:rPr lang="en-US" sz="2000" b="1" dirty="0">
                <a:latin typeface="Courier New" panose="02070309020205020404" pitchFamily="49" charset="0"/>
                <a:ea typeface="Segoe UI Black" panose="020B0A02040204020203" pitchFamily="34" charset="0"/>
                <a:cs typeface="Courier New" panose="02070309020205020404" pitchFamily="49" charset="0"/>
              </a:rPr>
              <a:t> </a:t>
            </a:r>
            <a:r>
              <a:rPr lang="en-US" sz="2000" b="1" dirty="0" err="1">
                <a:latin typeface="Courier New" panose="02070309020205020404" pitchFamily="49" charset="0"/>
                <a:ea typeface="Segoe UI Black" panose="020B0A02040204020203" pitchFamily="34" charset="0"/>
                <a:cs typeface="Courier New" panose="02070309020205020404" pitchFamily="49" charset="0"/>
              </a:rPr>
              <a:t>màng</a:t>
            </a:r>
            <a:endParaRPr lang="en-US" sz="2000" b="1" dirty="0">
              <a:latin typeface="Courier New" panose="02070309020205020404" pitchFamily="49" charset="0"/>
              <a:ea typeface="Segoe UI Black" panose="020B0A02040204020203" pitchFamily="34" charset="0"/>
              <a:cs typeface="Courier New" panose="02070309020205020404" pitchFamily="49" charset="0"/>
            </a:endParaRPr>
          </a:p>
        </p:txBody>
      </p:sp>
      <p:sp>
        <p:nvSpPr>
          <p:cNvPr id="11" name="Line 17"/>
          <p:cNvSpPr>
            <a:spLocks noChangeShapeType="1"/>
          </p:cNvSpPr>
          <p:nvPr/>
        </p:nvSpPr>
        <p:spPr bwMode="auto">
          <a:xfrm flipH="1">
            <a:off x="3352800" y="3505200"/>
            <a:ext cx="990600" cy="148006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Courier New" panose="02070309020205020404" pitchFamily="49" charset="0"/>
              <a:ea typeface="Segoe UI Black" panose="020B0A02040204020203" pitchFamily="34" charset="0"/>
              <a:cs typeface="Courier New" panose="02070309020205020404" pitchFamily="49" charset="0"/>
            </a:endParaRPr>
          </a:p>
        </p:txBody>
      </p:sp>
      <p:sp>
        <p:nvSpPr>
          <p:cNvPr id="12" name="Text Box 25"/>
          <p:cNvSpPr txBox="1">
            <a:spLocks noChangeArrowheads="1"/>
          </p:cNvSpPr>
          <p:nvPr/>
        </p:nvSpPr>
        <p:spPr bwMode="auto">
          <a:xfrm>
            <a:off x="2202286" y="5029200"/>
            <a:ext cx="2064913" cy="400110"/>
          </a:xfrm>
          <a:prstGeom prst="rect">
            <a:avLst/>
          </a:prstGeom>
          <a:noFill/>
          <a:ln w="28575">
            <a:solidFill>
              <a:schemeClr val="tx1"/>
            </a:solid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endParaRPr lang="en-US" sz="2000" b="1" dirty="0">
              <a:latin typeface="Courier New" panose="02070309020205020404" pitchFamily="49" charset="0"/>
              <a:ea typeface="Segoe UI Black" panose="020B0A02040204020203" pitchFamily="34" charset="0"/>
              <a:cs typeface="Courier New" panose="02070309020205020404" pitchFamily="49" charset="0"/>
            </a:endParaRPr>
          </a:p>
        </p:txBody>
      </p:sp>
      <p:sp>
        <p:nvSpPr>
          <p:cNvPr id="13" name="Text Box 26"/>
          <p:cNvSpPr txBox="1">
            <a:spLocks noChangeArrowheads="1"/>
          </p:cNvSpPr>
          <p:nvPr/>
        </p:nvSpPr>
        <p:spPr bwMode="auto">
          <a:xfrm>
            <a:off x="4854676" y="5239758"/>
            <a:ext cx="1842337" cy="861774"/>
          </a:xfrm>
          <a:prstGeom prst="rect">
            <a:avLst/>
          </a:prstGeom>
          <a:noFill/>
          <a:ln w="28575"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endParaRPr lang="en-US" sz="2000" b="1" dirty="0">
              <a:latin typeface="Courier New" panose="02070309020205020404" pitchFamily="49" charset="0"/>
              <a:ea typeface="Segoe UI Black" panose="020B0A02040204020203" pitchFamily="34" charset="0"/>
              <a:cs typeface="Courier New" panose="02070309020205020404" pitchFamily="49" charset="0"/>
            </a:endParaRPr>
          </a:p>
          <a:p>
            <a:pPr algn="ctr" eaLnBrk="1" hangingPunct="1">
              <a:spcBef>
                <a:spcPct val="50000"/>
              </a:spcBef>
            </a:pPr>
            <a:endParaRPr lang="en-US" sz="2000" b="1" dirty="0">
              <a:latin typeface="Courier New" panose="02070309020205020404" pitchFamily="49" charset="0"/>
              <a:ea typeface="Segoe UI Black" panose="020B0A02040204020203" pitchFamily="34" charset="0"/>
              <a:cs typeface="Courier New" panose="02070309020205020404" pitchFamily="49" charset="0"/>
            </a:endParaRPr>
          </a:p>
        </p:txBody>
      </p:sp>
      <p:sp>
        <p:nvSpPr>
          <p:cNvPr id="14" name="Text Box 27"/>
          <p:cNvSpPr txBox="1">
            <a:spLocks noChangeArrowheads="1"/>
          </p:cNvSpPr>
          <p:nvPr/>
        </p:nvSpPr>
        <p:spPr bwMode="auto">
          <a:xfrm>
            <a:off x="7059827" y="5336739"/>
            <a:ext cx="1626974" cy="861774"/>
          </a:xfrm>
          <a:prstGeom prst="rect">
            <a:avLst/>
          </a:prstGeom>
          <a:noFill/>
          <a:ln w="28575"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endParaRPr lang="en-US" sz="2000" b="1" dirty="0">
              <a:latin typeface="Courier New" panose="02070309020205020404" pitchFamily="49" charset="0"/>
              <a:ea typeface="Segoe UI Black" panose="020B0A02040204020203" pitchFamily="34" charset="0"/>
              <a:cs typeface="Courier New" panose="02070309020205020404" pitchFamily="49" charset="0"/>
            </a:endParaRPr>
          </a:p>
          <a:p>
            <a:pPr algn="ctr" eaLnBrk="1" hangingPunct="1">
              <a:spcBef>
                <a:spcPct val="50000"/>
              </a:spcBef>
            </a:pPr>
            <a:endParaRPr lang="en-US" sz="2000" b="1" dirty="0">
              <a:latin typeface="Courier New" panose="02070309020205020404" pitchFamily="49" charset="0"/>
              <a:ea typeface="Segoe UI Black" panose="020B0A02040204020203" pitchFamily="34" charset="0"/>
              <a:cs typeface="Courier New" panose="02070309020205020404" pitchFamily="49" charset="0"/>
            </a:endParaRPr>
          </a:p>
        </p:txBody>
      </p:sp>
      <p:sp>
        <p:nvSpPr>
          <p:cNvPr id="15" name="Title 1"/>
          <p:cNvSpPr txBox="1">
            <a:spLocks/>
          </p:cNvSpPr>
          <p:nvPr/>
        </p:nvSpPr>
        <p:spPr>
          <a:xfrm>
            <a:off x="1548581" y="6182032"/>
            <a:ext cx="9119419" cy="75216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500" b="1" dirty="0" err="1">
                <a:solidFill>
                  <a:srgbClr val="C00000"/>
                </a:solidFill>
                <a:latin typeface="Courier New" panose="02070309020205020404" pitchFamily="49" charset="0"/>
                <a:ea typeface="Segoe UI Black" panose="020B0A02040204020203" pitchFamily="34" charset="0"/>
                <a:cs typeface="Courier New" panose="02070309020205020404" pitchFamily="49" charset="0"/>
              </a:rPr>
              <a:t>Cấu</a:t>
            </a:r>
            <a:r>
              <a:rPr lang="en-US" sz="3500" b="1" dirty="0">
                <a:solidFill>
                  <a:srgbClr val="C00000"/>
                </a:solidFill>
                <a:latin typeface="Courier New" panose="02070309020205020404" pitchFamily="49" charset="0"/>
                <a:ea typeface="Segoe UI Black" panose="020B0A02040204020203" pitchFamily="34" charset="0"/>
                <a:cs typeface="Courier New" panose="02070309020205020404" pitchFamily="49" charset="0"/>
              </a:rPr>
              <a:t> </a:t>
            </a:r>
            <a:r>
              <a:rPr lang="en-US" sz="3500" b="1" dirty="0" err="1">
                <a:solidFill>
                  <a:srgbClr val="C00000"/>
                </a:solidFill>
                <a:latin typeface="Courier New" panose="02070309020205020404" pitchFamily="49" charset="0"/>
                <a:ea typeface="Segoe UI Black" panose="020B0A02040204020203" pitchFamily="34" charset="0"/>
                <a:cs typeface="Courier New" panose="02070309020205020404" pitchFamily="49" charset="0"/>
              </a:rPr>
              <a:t>tạo</a:t>
            </a:r>
            <a:r>
              <a:rPr lang="en-US" sz="3500" b="1" dirty="0">
                <a:solidFill>
                  <a:srgbClr val="C00000"/>
                </a:solidFill>
                <a:latin typeface="Courier New" panose="02070309020205020404" pitchFamily="49" charset="0"/>
                <a:ea typeface="Segoe UI Black" panose="020B0A02040204020203" pitchFamily="34" charset="0"/>
                <a:cs typeface="Courier New" panose="02070309020205020404" pitchFamily="49" charset="0"/>
              </a:rPr>
              <a:t> </a:t>
            </a:r>
            <a:r>
              <a:rPr lang="en-US" sz="3500" b="1" dirty="0" err="1">
                <a:solidFill>
                  <a:srgbClr val="C00000"/>
                </a:solidFill>
                <a:latin typeface="Courier New" panose="02070309020205020404" pitchFamily="49" charset="0"/>
                <a:ea typeface="Segoe UI Black" panose="020B0A02040204020203" pitchFamily="34" charset="0"/>
                <a:cs typeface="Courier New" panose="02070309020205020404" pitchFamily="49" charset="0"/>
              </a:rPr>
              <a:t>màng</a:t>
            </a:r>
            <a:r>
              <a:rPr lang="en-US" sz="3500" b="1" dirty="0">
                <a:solidFill>
                  <a:srgbClr val="C00000"/>
                </a:solidFill>
                <a:latin typeface="Courier New" panose="02070309020205020404" pitchFamily="49" charset="0"/>
                <a:ea typeface="Segoe UI Black" panose="020B0A02040204020203" pitchFamily="34" charset="0"/>
                <a:cs typeface="Courier New" panose="02070309020205020404" pitchFamily="49" charset="0"/>
              </a:rPr>
              <a:t> </a:t>
            </a:r>
            <a:r>
              <a:rPr lang="en-US" sz="3500" b="1" dirty="0" err="1">
                <a:solidFill>
                  <a:srgbClr val="C00000"/>
                </a:solidFill>
                <a:latin typeface="Courier New" panose="02070309020205020404" pitchFamily="49" charset="0"/>
                <a:ea typeface="Segoe UI Black" panose="020B0A02040204020203" pitchFamily="34" charset="0"/>
                <a:cs typeface="Courier New" panose="02070309020205020404" pitchFamily="49" charset="0"/>
              </a:rPr>
              <a:t>sinh</a:t>
            </a:r>
            <a:r>
              <a:rPr lang="en-US" sz="3500" b="1" dirty="0">
                <a:solidFill>
                  <a:srgbClr val="C00000"/>
                </a:solidFill>
                <a:latin typeface="Courier New" panose="02070309020205020404" pitchFamily="49" charset="0"/>
                <a:ea typeface="Segoe UI Black" panose="020B0A02040204020203" pitchFamily="34" charset="0"/>
                <a:cs typeface="Courier New" panose="02070309020205020404" pitchFamily="49" charset="0"/>
              </a:rPr>
              <a:t> </a:t>
            </a:r>
            <a:r>
              <a:rPr lang="en-US" sz="3500" b="1" dirty="0" err="1">
                <a:solidFill>
                  <a:srgbClr val="C00000"/>
                </a:solidFill>
                <a:latin typeface="Courier New" panose="02070309020205020404" pitchFamily="49" charset="0"/>
                <a:ea typeface="Segoe UI Black" panose="020B0A02040204020203" pitchFamily="34" charset="0"/>
                <a:cs typeface="Courier New" panose="02070309020205020404" pitchFamily="49" charset="0"/>
              </a:rPr>
              <a:t>chất</a:t>
            </a:r>
            <a:endParaRPr lang="en-US" sz="3500" b="1" dirty="0">
              <a:solidFill>
                <a:srgbClr val="C00000"/>
              </a:solidFill>
              <a:latin typeface="Courier New" panose="02070309020205020404" pitchFamily="49" charset="0"/>
              <a:ea typeface="Segoe UI Black" panose="020B0A02040204020203" pitchFamily="34" charset="0"/>
              <a:cs typeface="Courier New" panose="02070309020205020404" pitchFamily="49" charset="0"/>
            </a:endParaRPr>
          </a:p>
        </p:txBody>
      </p:sp>
    </p:spTree>
    <p:extLst>
      <p:ext uri="{BB962C8B-B14F-4D97-AF65-F5344CB8AC3E}">
        <p14:creationId xmlns:p14="http://schemas.microsoft.com/office/powerpoint/2010/main" val="3346530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500"/>
                                        <p:tgtEl>
                                          <p:spTgt spid="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fade">
                                      <p:cBhvr>
                                        <p:cTn id="52" dur="500"/>
                                        <p:tgtEl>
                                          <p:spTgt spid="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fade">
                                      <p:cBhvr>
                                        <p:cTn id="5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88005" y="3190586"/>
            <a:ext cx="12015989" cy="1207396"/>
            <a:chOff x="0" y="3808966"/>
            <a:chExt cx="12015989" cy="1207396"/>
          </a:xfrm>
        </p:grpSpPr>
        <p:sp>
          <p:nvSpPr>
            <p:cNvPr id="8" name="Rectangle 7"/>
            <p:cNvSpPr/>
            <p:nvPr/>
          </p:nvSpPr>
          <p:spPr>
            <a:xfrm>
              <a:off x="0" y="3808966"/>
              <a:ext cx="12015989" cy="1207396"/>
            </a:xfrm>
            <a:prstGeom prst="rect">
              <a:avLst/>
            </a:prstGeom>
          </p:spPr>
          <p:style>
            <a:lnRef idx="1">
              <a:schemeClr val="accent4">
                <a:hueOff val="10395692"/>
                <a:satOff val="-47968"/>
                <a:lumOff val="1765"/>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9" name="TextBox 8"/>
            <p:cNvSpPr txBox="1"/>
            <p:nvPr/>
          </p:nvSpPr>
          <p:spPr>
            <a:xfrm>
              <a:off x="0" y="3808966"/>
              <a:ext cx="12015989" cy="114543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32574" tIns="895604" rIns="932574" bIns="284480" numCol="1" spcCol="1270" anchor="t" anchorCtr="0">
              <a:noAutofit/>
            </a:bodyPr>
            <a:lstStyle/>
            <a:p>
              <a:pPr marL="0" lvl="1" algn="l" defTabSz="1778000">
                <a:lnSpc>
                  <a:spcPct val="90000"/>
                </a:lnSpc>
                <a:spcBef>
                  <a:spcPct val="0"/>
                </a:spcBef>
                <a:spcAft>
                  <a:spcPct val="15000"/>
                </a:spcAft>
              </a:pPr>
              <a:endParaRPr lang="en-US" sz="4000" b="1" kern="1200" dirty="0">
                <a:latin typeface="Courier New" panose="02070309020205020404" pitchFamily="49" charset="0"/>
                <a:ea typeface="Segoe UI Black" panose="020B0A02040204020203" pitchFamily="34" charset="0"/>
                <a:cs typeface="Courier New" panose="02070309020205020404" pitchFamily="49" charset="0"/>
              </a:endParaRPr>
            </a:p>
          </p:txBody>
        </p:sp>
      </p:grpSp>
      <p:grpSp>
        <p:nvGrpSpPr>
          <p:cNvPr id="5" name="Group 4"/>
          <p:cNvGrpSpPr/>
          <p:nvPr/>
        </p:nvGrpSpPr>
        <p:grpSpPr>
          <a:xfrm>
            <a:off x="688804" y="2555905"/>
            <a:ext cx="8411192" cy="1269360"/>
            <a:chOff x="600799" y="3174285"/>
            <a:chExt cx="8411192" cy="1269360"/>
          </a:xfrm>
          <a:scene3d>
            <a:camera prst="orthographicFront"/>
            <a:lightRig rig="flat" dir="t"/>
          </a:scene3d>
        </p:grpSpPr>
        <p:sp>
          <p:nvSpPr>
            <p:cNvPr id="6" name="Rounded Rectangle 5"/>
            <p:cNvSpPr/>
            <p:nvPr/>
          </p:nvSpPr>
          <p:spPr>
            <a:xfrm>
              <a:off x="600799" y="3174285"/>
              <a:ext cx="8411192" cy="1269360"/>
            </a:xfrm>
            <a:prstGeom prst="roundRect">
              <a:avLst/>
            </a:prstGeom>
            <a:sp3d prstMaterial="dkEdge">
              <a:bevelT w="8200" h="38100"/>
            </a:sp3d>
          </p:spPr>
          <p:style>
            <a:lnRef idx="0">
              <a:schemeClr val="lt1">
                <a:hueOff val="0"/>
                <a:satOff val="0"/>
                <a:lumOff val="0"/>
                <a:alphaOff val="0"/>
              </a:schemeClr>
            </a:lnRef>
            <a:fillRef idx="2">
              <a:schemeClr val="accent4">
                <a:hueOff val="10395692"/>
                <a:satOff val="-47968"/>
                <a:lumOff val="1765"/>
                <a:alphaOff val="0"/>
              </a:schemeClr>
            </a:fillRef>
            <a:effectRef idx="1">
              <a:schemeClr val="accent4">
                <a:hueOff val="10395692"/>
                <a:satOff val="-47968"/>
                <a:lumOff val="1765"/>
                <a:alphaOff val="0"/>
              </a:schemeClr>
            </a:effectRef>
            <a:fontRef idx="minor">
              <a:schemeClr val="dk1"/>
            </a:fontRef>
          </p:style>
        </p:sp>
        <p:sp>
          <p:nvSpPr>
            <p:cNvPr id="7" name="Rounded Rectangle 6"/>
            <p:cNvSpPr txBox="1"/>
            <p:nvPr/>
          </p:nvSpPr>
          <p:spPr>
            <a:xfrm>
              <a:off x="662764" y="3236250"/>
              <a:ext cx="8287262" cy="1145430"/>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317923" tIns="0" rIns="317923" bIns="0" numCol="1" spcCol="1270" anchor="ctr" anchorCtr="0">
              <a:noAutofit/>
            </a:bodyPr>
            <a:lstStyle/>
            <a:p>
              <a:pPr lvl="0" algn="ctr" defTabSz="1778000">
                <a:lnSpc>
                  <a:spcPct val="90000"/>
                </a:lnSpc>
                <a:spcBef>
                  <a:spcPct val="0"/>
                </a:spcBef>
                <a:spcAft>
                  <a:spcPct val="35000"/>
                </a:spcAft>
              </a:pPr>
              <a:r>
                <a:rPr lang="en-US" sz="4000" b="1" kern="1200" dirty="0">
                  <a:latin typeface="Courier New" panose="02070309020205020404" pitchFamily="49" charset="0"/>
                  <a:ea typeface="Segoe UI Black" panose="020B0A02040204020203" pitchFamily="34" charset="0"/>
                  <a:cs typeface="Courier New" panose="02070309020205020404" pitchFamily="49" charset="0"/>
                </a:rPr>
                <a:t>II. SỰ VẬN CHUYỂN CÁC CHẤT QUA MÀNG SINH CHẤT</a:t>
              </a:r>
            </a:p>
          </p:txBody>
        </p:sp>
      </p:grpSp>
    </p:spTree>
    <p:extLst>
      <p:ext uri="{BB962C8B-B14F-4D97-AF65-F5344CB8AC3E}">
        <p14:creationId xmlns:p14="http://schemas.microsoft.com/office/powerpoint/2010/main" val="30557363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8" name="Group 667"/>
          <p:cNvGrpSpPr/>
          <p:nvPr/>
        </p:nvGrpSpPr>
        <p:grpSpPr>
          <a:xfrm>
            <a:off x="-63189" y="2455441"/>
            <a:ext cx="13663034" cy="1351255"/>
            <a:chOff x="-63189" y="2619217"/>
            <a:chExt cx="13663034" cy="1351255"/>
          </a:xfrm>
        </p:grpSpPr>
        <p:grpSp>
          <p:nvGrpSpPr>
            <p:cNvPr id="3" name="Group 2"/>
            <p:cNvGrpSpPr/>
            <p:nvPr/>
          </p:nvGrpSpPr>
          <p:grpSpPr>
            <a:xfrm>
              <a:off x="-63189" y="2619217"/>
              <a:ext cx="6902365" cy="1344654"/>
              <a:chOff x="1305501" y="7079638"/>
              <a:chExt cx="6902365" cy="1344654"/>
            </a:xfrm>
          </p:grpSpPr>
          <p:grpSp>
            <p:nvGrpSpPr>
              <p:cNvPr id="136" name="Group 135"/>
              <p:cNvGrpSpPr/>
              <p:nvPr/>
            </p:nvGrpSpPr>
            <p:grpSpPr>
              <a:xfrm>
                <a:off x="1305501" y="7079638"/>
                <a:ext cx="4642756" cy="1342312"/>
                <a:chOff x="1295401" y="2715214"/>
                <a:chExt cx="6629399" cy="1847844"/>
              </a:xfrm>
            </p:grpSpPr>
            <p:grpSp>
              <p:nvGrpSpPr>
                <p:cNvPr id="36" name="Group 35"/>
                <p:cNvGrpSpPr/>
                <p:nvPr/>
              </p:nvGrpSpPr>
              <p:grpSpPr>
                <a:xfrm>
                  <a:off x="1329778" y="2715214"/>
                  <a:ext cx="3373832" cy="1051995"/>
                  <a:chOff x="1329778" y="2715214"/>
                  <a:chExt cx="3373832" cy="1051995"/>
                </a:xfrm>
              </p:grpSpPr>
              <p:grpSp>
                <p:nvGrpSpPr>
                  <p:cNvPr id="7" name="Group 6"/>
                  <p:cNvGrpSpPr/>
                  <p:nvPr/>
                </p:nvGrpSpPr>
                <p:grpSpPr>
                  <a:xfrm>
                    <a:off x="1329778" y="2721077"/>
                    <a:ext cx="542709" cy="1032359"/>
                    <a:chOff x="1329778" y="2721077"/>
                    <a:chExt cx="542709" cy="1032359"/>
                  </a:xfrm>
                </p:grpSpPr>
                <p:sp>
                  <p:nvSpPr>
                    <p:cNvPr id="4" name="Oval 3"/>
                    <p:cNvSpPr/>
                    <p:nvPr/>
                  </p:nvSpPr>
                  <p:spPr>
                    <a:xfrm>
                      <a:off x="1447800" y="2721077"/>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5" name="Arc 4"/>
                    <p:cNvSpPr/>
                    <p:nvPr/>
                  </p:nvSpPr>
                  <p:spPr>
                    <a:xfrm rot="1056170">
                      <a:off x="1329778" y="3067636"/>
                      <a:ext cx="236041" cy="685800"/>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6" name="Arc 5"/>
                    <p:cNvSpPr/>
                    <p:nvPr/>
                  </p:nvSpPr>
                  <p:spPr>
                    <a:xfrm rot="11175776">
                      <a:off x="1670656" y="2782846"/>
                      <a:ext cx="201831" cy="789902"/>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grpSp>
              <p:grpSp>
                <p:nvGrpSpPr>
                  <p:cNvPr id="8" name="Group 7"/>
                  <p:cNvGrpSpPr/>
                  <p:nvPr/>
                </p:nvGrpSpPr>
                <p:grpSpPr>
                  <a:xfrm>
                    <a:off x="1709845" y="2721077"/>
                    <a:ext cx="542709" cy="1032359"/>
                    <a:chOff x="1329778" y="2721077"/>
                    <a:chExt cx="542709" cy="1032359"/>
                  </a:xfrm>
                </p:grpSpPr>
                <p:sp>
                  <p:nvSpPr>
                    <p:cNvPr id="9" name="Oval 8"/>
                    <p:cNvSpPr/>
                    <p:nvPr/>
                  </p:nvSpPr>
                  <p:spPr>
                    <a:xfrm>
                      <a:off x="1447800" y="2721077"/>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10" name="Arc 9"/>
                    <p:cNvSpPr/>
                    <p:nvPr/>
                  </p:nvSpPr>
                  <p:spPr>
                    <a:xfrm rot="1056170">
                      <a:off x="1329778" y="3067636"/>
                      <a:ext cx="236041" cy="685800"/>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11" name="Arc 10"/>
                    <p:cNvSpPr/>
                    <p:nvPr/>
                  </p:nvSpPr>
                  <p:spPr>
                    <a:xfrm rot="11175776">
                      <a:off x="1670656" y="2782846"/>
                      <a:ext cx="201831" cy="789902"/>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grpSp>
              <p:grpSp>
                <p:nvGrpSpPr>
                  <p:cNvPr id="12" name="Group 11"/>
                  <p:cNvGrpSpPr/>
                  <p:nvPr/>
                </p:nvGrpSpPr>
                <p:grpSpPr>
                  <a:xfrm>
                    <a:off x="4160901" y="2726021"/>
                    <a:ext cx="542709" cy="1032359"/>
                    <a:chOff x="1329778" y="2721077"/>
                    <a:chExt cx="542709" cy="1032359"/>
                  </a:xfrm>
                </p:grpSpPr>
                <p:sp>
                  <p:nvSpPr>
                    <p:cNvPr id="13" name="Oval 12"/>
                    <p:cNvSpPr/>
                    <p:nvPr/>
                  </p:nvSpPr>
                  <p:spPr>
                    <a:xfrm>
                      <a:off x="1447800" y="2721077"/>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14" name="Arc 13"/>
                    <p:cNvSpPr/>
                    <p:nvPr/>
                  </p:nvSpPr>
                  <p:spPr>
                    <a:xfrm rot="1056170">
                      <a:off x="1329778" y="3067636"/>
                      <a:ext cx="236041" cy="685800"/>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15" name="Arc 14"/>
                    <p:cNvSpPr/>
                    <p:nvPr/>
                  </p:nvSpPr>
                  <p:spPr>
                    <a:xfrm rot="11175776">
                      <a:off x="1670656" y="2782846"/>
                      <a:ext cx="201831" cy="789902"/>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grpSp>
              <p:grpSp>
                <p:nvGrpSpPr>
                  <p:cNvPr id="16" name="Group 15"/>
                  <p:cNvGrpSpPr/>
                  <p:nvPr/>
                </p:nvGrpSpPr>
                <p:grpSpPr>
                  <a:xfrm>
                    <a:off x="3784761" y="2731402"/>
                    <a:ext cx="542709" cy="1032359"/>
                    <a:chOff x="1329778" y="2721077"/>
                    <a:chExt cx="542709" cy="1032359"/>
                  </a:xfrm>
                </p:grpSpPr>
                <p:sp>
                  <p:nvSpPr>
                    <p:cNvPr id="17" name="Oval 16"/>
                    <p:cNvSpPr/>
                    <p:nvPr/>
                  </p:nvSpPr>
                  <p:spPr>
                    <a:xfrm>
                      <a:off x="1447800" y="2721077"/>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18" name="Arc 17"/>
                    <p:cNvSpPr/>
                    <p:nvPr/>
                  </p:nvSpPr>
                  <p:spPr>
                    <a:xfrm rot="1056170">
                      <a:off x="1329778" y="3067636"/>
                      <a:ext cx="236041" cy="685800"/>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19" name="Arc 18"/>
                    <p:cNvSpPr/>
                    <p:nvPr/>
                  </p:nvSpPr>
                  <p:spPr>
                    <a:xfrm rot="11175776">
                      <a:off x="1670656" y="2782846"/>
                      <a:ext cx="201831" cy="789902"/>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grpSp>
              <p:grpSp>
                <p:nvGrpSpPr>
                  <p:cNvPr id="20" name="Group 19"/>
                  <p:cNvGrpSpPr/>
                  <p:nvPr/>
                </p:nvGrpSpPr>
                <p:grpSpPr>
                  <a:xfrm>
                    <a:off x="3352800" y="2734850"/>
                    <a:ext cx="542709" cy="1032359"/>
                    <a:chOff x="1329778" y="2721077"/>
                    <a:chExt cx="542709" cy="1032359"/>
                  </a:xfrm>
                </p:grpSpPr>
                <p:sp>
                  <p:nvSpPr>
                    <p:cNvPr id="21" name="Oval 20"/>
                    <p:cNvSpPr/>
                    <p:nvPr/>
                  </p:nvSpPr>
                  <p:spPr>
                    <a:xfrm>
                      <a:off x="1447800" y="2721077"/>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22" name="Arc 21"/>
                    <p:cNvSpPr/>
                    <p:nvPr/>
                  </p:nvSpPr>
                  <p:spPr>
                    <a:xfrm rot="1056170">
                      <a:off x="1329778" y="3067636"/>
                      <a:ext cx="236041" cy="685800"/>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23" name="Arc 22"/>
                    <p:cNvSpPr/>
                    <p:nvPr/>
                  </p:nvSpPr>
                  <p:spPr>
                    <a:xfrm rot="11175776">
                      <a:off x="1670656" y="2782846"/>
                      <a:ext cx="201831" cy="789902"/>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grpSp>
              <p:grpSp>
                <p:nvGrpSpPr>
                  <p:cNvPr id="24" name="Group 23"/>
                  <p:cNvGrpSpPr/>
                  <p:nvPr/>
                </p:nvGrpSpPr>
                <p:grpSpPr>
                  <a:xfrm>
                    <a:off x="2969654" y="2726021"/>
                    <a:ext cx="542709" cy="1032359"/>
                    <a:chOff x="1329778" y="2721077"/>
                    <a:chExt cx="542709" cy="1032359"/>
                  </a:xfrm>
                </p:grpSpPr>
                <p:sp>
                  <p:nvSpPr>
                    <p:cNvPr id="25" name="Oval 24"/>
                    <p:cNvSpPr/>
                    <p:nvPr/>
                  </p:nvSpPr>
                  <p:spPr>
                    <a:xfrm>
                      <a:off x="1447800" y="2721077"/>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26" name="Arc 25"/>
                    <p:cNvSpPr/>
                    <p:nvPr/>
                  </p:nvSpPr>
                  <p:spPr>
                    <a:xfrm rot="1056170">
                      <a:off x="1329778" y="3067636"/>
                      <a:ext cx="236041" cy="685800"/>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27" name="Arc 26"/>
                    <p:cNvSpPr/>
                    <p:nvPr/>
                  </p:nvSpPr>
                  <p:spPr>
                    <a:xfrm rot="11175776">
                      <a:off x="1670656" y="2782846"/>
                      <a:ext cx="201831" cy="789902"/>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grpSp>
              <p:grpSp>
                <p:nvGrpSpPr>
                  <p:cNvPr id="28" name="Group 27"/>
                  <p:cNvGrpSpPr/>
                  <p:nvPr/>
                </p:nvGrpSpPr>
                <p:grpSpPr>
                  <a:xfrm>
                    <a:off x="2533571" y="2715214"/>
                    <a:ext cx="542709" cy="1032359"/>
                    <a:chOff x="1329778" y="2721077"/>
                    <a:chExt cx="542709" cy="1032359"/>
                  </a:xfrm>
                </p:grpSpPr>
                <p:sp>
                  <p:nvSpPr>
                    <p:cNvPr id="29" name="Oval 28"/>
                    <p:cNvSpPr/>
                    <p:nvPr/>
                  </p:nvSpPr>
                  <p:spPr>
                    <a:xfrm>
                      <a:off x="1447800" y="2721077"/>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30" name="Arc 29"/>
                    <p:cNvSpPr/>
                    <p:nvPr/>
                  </p:nvSpPr>
                  <p:spPr>
                    <a:xfrm rot="1056170">
                      <a:off x="1329778" y="3067636"/>
                      <a:ext cx="236041" cy="685800"/>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31" name="Arc 30"/>
                    <p:cNvSpPr/>
                    <p:nvPr/>
                  </p:nvSpPr>
                  <p:spPr>
                    <a:xfrm rot="11175776">
                      <a:off x="1670656" y="2782846"/>
                      <a:ext cx="201831" cy="789902"/>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grpSp>
              <p:grpSp>
                <p:nvGrpSpPr>
                  <p:cNvPr id="32" name="Group 31"/>
                  <p:cNvGrpSpPr/>
                  <p:nvPr/>
                </p:nvGrpSpPr>
                <p:grpSpPr>
                  <a:xfrm>
                    <a:off x="2128945" y="2721077"/>
                    <a:ext cx="542709" cy="1032359"/>
                    <a:chOff x="1329778" y="2721077"/>
                    <a:chExt cx="542709" cy="1032359"/>
                  </a:xfrm>
                </p:grpSpPr>
                <p:sp>
                  <p:nvSpPr>
                    <p:cNvPr id="33" name="Oval 32"/>
                    <p:cNvSpPr/>
                    <p:nvPr/>
                  </p:nvSpPr>
                  <p:spPr>
                    <a:xfrm>
                      <a:off x="1447800" y="2721077"/>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34" name="Arc 33"/>
                    <p:cNvSpPr/>
                    <p:nvPr/>
                  </p:nvSpPr>
                  <p:spPr>
                    <a:xfrm rot="1056170">
                      <a:off x="1329778" y="3067636"/>
                      <a:ext cx="236041" cy="685800"/>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35" name="Arc 34"/>
                    <p:cNvSpPr/>
                    <p:nvPr/>
                  </p:nvSpPr>
                  <p:spPr>
                    <a:xfrm rot="11175776">
                      <a:off x="1670656" y="2782846"/>
                      <a:ext cx="201831" cy="789902"/>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grpSp>
            </p:grpSp>
            <p:grpSp>
              <p:nvGrpSpPr>
                <p:cNvPr id="37" name="Group 36"/>
                <p:cNvGrpSpPr/>
                <p:nvPr/>
              </p:nvGrpSpPr>
              <p:grpSpPr>
                <a:xfrm>
                  <a:off x="4550968" y="2721077"/>
                  <a:ext cx="3373832" cy="1051995"/>
                  <a:chOff x="1329778" y="2715214"/>
                  <a:chExt cx="3373832" cy="1051995"/>
                </a:xfrm>
              </p:grpSpPr>
              <p:grpSp>
                <p:nvGrpSpPr>
                  <p:cNvPr id="38" name="Group 37"/>
                  <p:cNvGrpSpPr/>
                  <p:nvPr/>
                </p:nvGrpSpPr>
                <p:grpSpPr>
                  <a:xfrm>
                    <a:off x="1329778" y="2721077"/>
                    <a:ext cx="542709" cy="1032359"/>
                    <a:chOff x="1329778" y="2721077"/>
                    <a:chExt cx="542709" cy="1032359"/>
                  </a:xfrm>
                </p:grpSpPr>
                <p:sp>
                  <p:nvSpPr>
                    <p:cNvPr id="67" name="Oval 66"/>
                    <p:cNvSpPr/>
                    <p:nvPr/>
                  </p:nvSpPr>
                  <p:spPr>
                    <a:xfrm>
                      <a:off x="1447800" y="2721077"/>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68" name="Arc 67"/>
                    <p:cNvSpPr/>
                    <p:nvPr/>
                  </p:nvSpPr>
                  <p:spPr>
                    <a:xfrm rot="1056170">
                      <a:off x="1329778" y="3067636"/>
                      <a:ext cx="236041" cy="685800"/>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69" name="Arc 68"/>
                    <p:cNvSpPr/>
                    <p:nvPr/>
                  </p:nvSpPr>
                  <p:spPr>
                    <a:xfrm rot="11175776">
                      <a:off x="1670656" y="2782846"/>
                      <a:ext cx="201831" cy="789902"/>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grpSp>
              <p:grpSp>
                <p:nvGrpSpPr>
                  <p:cNvPr id="39" name="Group 38"/>
                  <p:cNvGrpSpPr/>
                  <p:nvPr/>
                </p:nvGrpSpPr>
                <p:grpSpPr>
                  <a:xfrm>
                    <a:off x="1709845" y="2721077"/>
                    <a:ext cx="542709" cy="1032359"/>
                    <a:chOff x="1329778" y="2721077"/>
                    <a:chExt cx="542709" cy="1032359"/>
                  </a:xfrm>
                </p:grpSpPr>
                <p:sp>
                  <p:nvSpPr>
                    <p:cNvPr id="64" name="Oval 63"/>
                    <p:cNvSpPr/>
                    <p:nvPr/>
                  </p:nvSpPr>
                  <p:spPr>
                    <a:xfrm>
                      <a:off x="1447800" y="2721077"/>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65" name="Arc 64"/>
                    <p:cNvSpPr/>
                    <p:nvPr/>
                  </p:nvSpPr>
                  <p:spPr>
                    <a:xfrm rot="1056170">
                      <a:off x="1329778" y="3067636"/>
                      <a:ext cx="236041" cy="685800"/>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66" name="Arc 65"/>
                    <p:cNvSpPr/>
                    <p:nvPr/>
                  </p:nvSpPr>
                  <p:spPr>
                    <a:xfrm rot="11175776">
                      <a:off x="1670656" y="2782846"/>
                      <a:ext cx="201831" cy="789902"/>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grpSp>
              <p:grpSp>
                <p:nvGrpSpPr>
                  <p:cNvPr id="40" name="Group 39"/>
                  <p:cNvGrpSpPr/>
                  <p:nvPr/>
                </p:nvGrpSpPr>
                <p:grpSpPr>
                  <a:xfrm>
                    <a:off x="4160901" y="2726021"/>
                    <a:ext cx="542709" cy="1032359"/>
                    <a:chOff x="1329778" y="2721077"/>
                    <a:chExt cx="542709" cy="1032359"/>
                  </a:xfrm>
                </p:grpSpPr>
                <p:sp>
                  <p:nvSpPr>
                    <p:cNvPr id="61" name="Oval 60"/>
                    <p:cNvSpPr/>
                    <p:nvPr/>
                  </p:nvSpPr>
                  <p:spPr>
                    <a:xfrm>
                      <a:off x="1447800" y="2721077"/>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62" name="Arc 61"/>
                    <p:cNvSpPr/>
                    <p:nvPr/>
                  </p:nvSpPr>
                  <p:spPr>
                    <a:xfrm rot="1056170">
                      <a:off x="1329778" y="3067636"/>
                      <a:ext cx="236041" cy="685800"/>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63" name="Arc 62"/>
                    <p:cNvSpPr/>
                    <p:nvPr/>
                  </p:nvSpPr>
                  <p:spPr>
                    <a:xfrm rot="11175776">
                      <a:off x="1670656" y="2782846"/>
                      <a:ext cx="201831" cy="789902"/>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grpSp>
              <p:grpSp>
                <p:nvGrpSpPr>
                  <p:cNvPr id="41" name="Group 40"/>
                  <p:cNvGrpSpPr/>
                  <p:nvPr/>
                </p:nvGrpSpPr>
                <p:grpSpPr>
                  <a:xfrm>
                    <a:off x="3784761" y="2731402"/>
                    <a:ext cx="542709" cy="1032359"/>
                    <a:chOff x="1329778" y="2721077"/>
                    <a:chExt cx="542709" cy="1032359"/>
                  </a:xfrm>
                </p:grpSpPr>
                <p:sp>
                  <p:nvSpPr>
                    <p:cNvPr id="58" name="Oval 57"/>
                    <p:cNvSpPr/>
                    <p:nvPr/>
                  </p:nvSpPr>
                  <p:spPr>
                    <a:xfrm>
                      <a:off x="1447800" y="2721077"/>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59" name="Arc 58"/>
                    <p:cNvSpPr/>
                    <p:nvPr/>
                  </p:nvSpPr>
                  <p:spPr>
                    <a:xfrm rot="1056170">
                      <a:off x="1329778" y="3067636"/>
                      <a:ext cx="236041" cy="685800"/>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60" name="Arc 59"/>
                    <p:cNvSpPr/>
                    <p:nvPr/>
                  </p:nvSpPr>
                  <p:spPr>
                    <a:xfrm rot="11175776">
                      <a:off x="1670656" y="2782846"/>
                      <a:ext cx="201831" cy="789902"/>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grpSp>
              <p:grpSp>
                <p:nvGrpSpPr>
                  <p:cNvPr id="42" name="Group 41"/>
                  <p:cNvGrpSpPr/>
                  <p:nvPr/>
                </p:nvGrpSpPr>
                <p:grpSpPr>
                  <a:xfrm>
                    <a:off x="3352800" y="2734850"/>
                    <a:ext cx="542709" cy="1032359"/>
                    <a:chOff x="1329778" y="2721077"/>
                    <a:chExt cx="542709" cy="1032359"/>
                  </a:xfrm>
                </p:grpSpPr>
                <p:sp>
                  <p:nvSpPr>
                    <p:cNvPr id="55" name="Oval 54"/>
                    <p:cNvSpPr/>
                    <p:nvPr/>
                  </p:nvSpPr>
                  <p:spPr>
                    <a:xfrm>
                      <a:off x="1447800" y="2721077"/>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56" name="Arc 55"/>
                    <p:cNvSpPr/>
                    <p:nvPr/>
                  </p:nvSpPr>
                  <p:spPr>
                    <a:xfrm rot="1056170">
                      <a:off x="1329778" y="3067636"/>
                      <a:ext cx="236041" cy="685800"/>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57" name="Arc 56"/>
                    <p:cNvSpPr/>
                    <p:nvPr/>
                  </p:nvSpPr>
                  <p:spPr>
                    <a:xfrm rot="11175776">
                      <a:off x="1670656" y="2782846"/>
                      <a:ext cx="201831" cy="789902"/>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grpSp>
              <p:grpSp>
                <p:nvGrpSpPr>
                  <p:cNvPr id="43" name="Group 42"/>
                  <p:cNvGrpSpPr/>
                  <p:nvPr/>
                </p:nvGrpSpPr>
                <p:grpSpPr>
                  <a:xfrm>
                    <a:off x="2969654" y="2726021"/>
                    <a:ext cx="542709" cy="1032359"/>
                    <a:chOff x="1329778" y="2721077"/>
                    <a:chExt cx="542709" cy="1032359"/>
                  </a:xfrm>
                </p:grpSpPr>
                <p:sp>
                  <p:nvSpPr>
                    <p:cNvPr id="52" name="Oval 51"/>
                    <p:cNvSpPr/>
                    <p:nvPr/>
                  </p:nvSpPr>
                  <p:spPr>
                    <a:xfrm>
                      <a:off x="1447800" y="2721077"/>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53" name="Arc 52"/>
                    <p:cNvSpPr/>
                    <p:nvPr/>
                  </p:nvSpPr>
                  <p:spPr>
                    <a:xfrm rot="1056170">
                      <a:off x="1329778" y="3067636"/>
                      <a:ext cx="236041" cy="685800"/>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54" name="Arc 53"/>
                    <p:cNvSpPr/>
                    <p:nvPr/>
                  </p:nvSpPr>
                  <p:spPr>
                    <a:xfrm rot="11175776">
                      <a:off x="1670656" y="2782846"/>
                      <a:ext cx="201831" cy="789902"/>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grpSp>
              <p:grpSp>
                <p:nvGrpSpPr>
                  <p:cNvPr id="44" name="Group 43"/>
                  <p:cNvGrpSpPr/>
                  <p:nvPr/>
                </p:nvGrpSpPr>
                <p:grpSpPr>
                  <a:xfrm>
                    <a:off x="2533571" y="2715214"/>
                    <a:ext cx="542709" cy="1032359"/>
                    <a:chOff x="1329778" y="2721077"/>
                    <a:chExt cx="542709" cy="1032359"/>
                  </a:xfrm>
                </p:grpSpPr>
                <p:sp>
                  <p:nvSpPr>
                    <p:cNvPr id="49" name="Oval 48"/>
                    <p:cNvSpPr/>
                    <p:nvPr/>
                  </p:nvSpPr>
                  <p:spPr>
                    <a:xfrm>
                      <a:off x="1447800" y="2721077"/>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50" name="Arc 49"/>
                    <p:cNvSpPr/>
                    <p:nvPr/>
                  </p:nvSpPr>
                  <p:spPr>
                    <a:xfrm rot="1056170">
                      <a:off x="1329778" y="3067636"/>
                      <a:ext cx="236041" cy="685800"/>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51" name="Arc 50"/>
                    <p:cNvSpPr/>
                    <p:nvPr/>
                  </p:nvSpPr>
                  <p:spPr>
                    <a:xfrm rot="11175776">
                      <a:off x="1670656" y="2782846"/>
                      <a:ext cx="201831" cy="789902"/>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grpSp>
              <p:grpSp>
                <p:nvGrpSpPr>
                  <p:cNvPr id="45" name="Group 44"/>
                  <p:cNvGrpSpPr/>
                  <p:nvPr/>
                </p:nvGrpSpPr>
                <p:grpSpPr>
                  <a:xfrm>
                    <a:off x="2128945" y="2721077"/>
                    <a:ext cx="542709" cy="1032359"/>
                    <a:chOff x="1329778" y="2721077"/>
                    <a:chExt cx="542709" cy="1032359"/>
                  </a:xfrm>
                </p:grpSpPr>
                <p:sp>
                  <p:nvSpPr>
                    <p:cNvPr id="46" name="Oval 45"/>
                    <p:cNvSpPr/>
                    <p:nvPr/>
                  </p:nvSpPr>
                  <p:spPr>
                    <a:xfrm>
                      <a:off x="1447800" y="2721077"/>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47" name="Arc 46"/>
                    <p:cNvSpPr/>
                    <p:nvPr/>
                  </p:nvSpPr>
                  <p:spPr>
                    <a:xfrm rot="1056170">
                      <a:off x="1329778" y="3067636"/>
                      <a:ext cx="236041" cy="685800"/>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48" name="Arc 47"/>
                    <p:cNvSpPr/>
                    <p:nvPr/>
                  </p:nvSpPr>
                  <p:spPr>
                    <a:xfrm rot="11175776">
                      <a:off x="1670656" y="2782846"/>
                      <a:ext cx="201831" cy="789902"/>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grpSp>
            </p:grpSp>
            <p:grpSp>
              <p:nvGrpSpPr>
                <p:cNvPr id="70" name="Group 69"/>
                <p:cNvGrpSpPr/>
                <p:nvPr/>
              </p:nvGrpSpPr>
              <p:grpSpPr>
                <a:xfrm rot="10800000">
                  <a:off x="1295401" y="3505200"/>
                  <a:ext cx="3373832" cy="1051995"/>
                  <a:chOff x="1329778" y="2715214"/>
                  <a:chExt cx="3373832" cy="1051995"/>
                </a:xfrm>
              </p:grpSpPr>
              <p:grpSp>
                <p:nvGrpSpPr>
                  <p:cNvPr id="71" name="Group 70"/>
                  <p:cNvGrpSpPr/>
                  <p:nvPr/>
                </p:nvGrpSpPr>
                <p:grpSpPr>
                  <a:xfrm>
                    <a:off x="1329778" y="2721077"/>
                    <a:ext cx="542709" cy="1032359"/>
                    <a:chOff x="1329778" y="2721077"/>
                    <a:chExt cx="542709" cy="1032359"/>
                  </a:xfrm>
                </p:grpSpPr>
                <p:sp>
                  <p:nvSpPr>
                    <p:cNvPr id="100" name="Oval 99"/>
                    <p:cNvSpPr/>
                    <p:nvPr/>
                  </p:nvSpPr>
                  <p:spPr>
                    <a:xfrm>
                      <a:off x="1447800" y="2721077"/>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101" name="Arc 100"/>
                    <p:cNvSpPr/>
                    <p:nvPr/>
                  </p:nvSpPr>
                  <p:spPr>
                    <a:xfrm rot="1056170">
                      <a:off x="1329778" y="3067636"/>
                      <a:ext cx="236041" cy="685800"/>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102" name="Arc 101"/>
                    <p:cNvSpPr/>
                    <p:nvPr/>
                  </p:nvSpPr>
                  <p:spPr>
                    <a:xfrm rot="11175776">
                      <a:off x="1670656" y="2782846"/>
                      <a:ext cx="201831" cy="789902"/>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grpSp>
              <p:grpSp>
                <p:nvGrpSpPr>
                  <p:cNvPr id="72" name="Group 71"/>
                  <p:cNvGrpSpPr/>
                  <p:nvPr/>
                </p:nvGrpSpPr>
                <p:grpSpPr>
                  <a:xfrm>
                    <a:off x="1709845" y="2721077"/>
                    <a:ext cx="542709" cy="1032359"/>
                    <a:chOff x="1329778" y="2721077"/>
                    <a:chExt cx="542709" cy="1032359"/>
                  </a:xfrm>
                </p:grpSpPr>
                <p:sp>
                  <p:nvSpPr>
                    <p:cNvPr id="97" name="Oval 96"/>
                    <p:cNvSpPr/>
                    <p:nvPr/>
                  </p:nvSpPr>
                  <p:spPr>
                    <a:xfrm>
                      <a:off x="1447800" y="2721077"/>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98" name="Arc 97"/>
                    <p:cNvSpPr/>
                    <p:nvPr/>
                  </p:nvSpPr>
                  <p:spPr>
                    <a:xfrm rot="1056170">
                      <a:off x="1329778" y="3067636"/>
                      <a:ext cx="236041" cy="685800"/>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99" name="Arc 98"/>
                    <p:cNvSpPr/>
                    <p:nvPr/>
                  </p:nvSpPr>
                  <p:spPr>
                    <a:xfrm rot="11175776">
                      <a:off x="1670656" y="2782846"/>
                      <a:ext cx="201831" cy="789902"/>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grpSp>
              <p:grpSp>
                <p:nvGrpSpPr>
                  <p:cNvPr id="73" name="Group 72"/>
                  <p:cNvGrpSpPr/>
                  <p:nvPr/>
                </p:nvGrpSpPr>
                <p:grpSpPr>
                  <a:xfrm>
                    <a:off x="4160901" y="2726021"/>
                    <a:ext cx="542709" cy="1032359"/>
                    <a:chOff x="1329778" y="2721077"/>
                    <a:chExt cx="542709" cy="1032359"/>
                  </a:xfrm>
                </p:grpSpPr>
                <p:sp>
                  <p:nvSpPr>
                    <p:cNvPr id="94" name="Oval 93"/>
                    <p:cNvSpPr/>
                    <p:nvPr/>
                  </p:nvSpPr>
                  <p:spPr>
                    <a:xfrm>
                      <a:off x="1447800" y="2721077"/>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95" name="Arc 94"/>
                    <p:cNvSpPr/>
                    <p:nvPr/>
                  </p:nvSpPr>
                  <p:spPr>
                    <a:xfrm rot="1056170">
                      <a:off x="1329778" y="3067636"/>
                      <a:ext cx="236041" cy="685800"/>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96" name="Arc 95"/>
                    <p:cNvSpPr/>
                    <p:nvPr/>
                  </p:nvSpPr>
                  <p:spPr>
                    <a:xfrm rot="11175776">
                      <a:off x="1670656" y="2782846"/>
                      <a:ext cx="201831" cy="789902"/>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grpSp>
              <p:grpSp>
                <p:nvGrpSpPr>
                  <p:cNvPr id="74" name="Group 73"/>
                  <p:cNvGrpSpPr/>
                  <p:nvPr/>
                </p:nvGrpSpPr>
                <p:grpSpPr>
                  <a:xfrm>
                    <a:off x="3784761" y="2731402"/>
                    <a:ext cx="542709" cy="1032359"/>
                    <a:chOff x="1329778" y="2721077"/>
                    <a:chExt cx="542709" cy="1032359"/>
                  </a:xfrm>
                </p:grpSpPr>
                <p:sp>
                  <p:nvSpPr>
                    <p:cNvPr id="91" name="Oval 90"/>
                    <p:cNvSpPr/>
                    <p:nvPr/>
                  </p:nvSpPr>
                  <p:spPr>
                    <a:xfrm>
                      <a:off x="1447800" y="2721077"/>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92" name="Arc 91"/>
                    <p:cNvSpPr/>
                    <p:nvPr/>
                  </p:nvSpPr>
                  <p:spPr>
                    <a:xfrm rot="1056170">
                      <a:off x="1329778" y="3067636"/>
                      <a:ext cx="236041" cy="685800"/>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93" name="Arc 92"/>
                    <p:cNvSpPr/>
                    <p:nvPr/>
                  </p:nvSpPr>
                  <p:spPr>
                    <a:xfrm rot="11175776">
                      <a:off x="1670656" y="2782846"/>
                      <a:ext cx="201831" cy="789902"/>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grpSp>
              <p:grpSp>
                <p:nvGrpSpPr>
                  <p:cNvPr id="75" name="Group 74"/>
                  <p:cNvGrpSpPr/>
                  <p:nvPr/>
                </p:nvGrpSpPr>
                <p:grpSpPr>
                  <a:xfrm>
                    <a:off x="3352800" y="2734850"/>
                    <a:ext cx="542709" cy="1032359"/>
                    <a:chOff x="1329778" y="2721077"/>
                    <a:chExt cx="542709" cy="1032359"/>
                  </a:xfrm>
                </p:grpSpPr>
                <p:sp>
                  <p:nvSpPr>
                    <p:cNvPr id="88" name="Oval 87"/>
                    <p:cNvSpPr/>
                    <p:nvPr/>
                  </p:nvSpPr>
                  <p:spPr>
                    <a:xfrm>
                      <a:off x="1447800" y="2721077"/>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89" name="Arc 88"/>
                    <p:cNvSpPr/>
                    <p:nvPr/>
                  </p:nvSpPr>
                  <p:spPr>
                    <a:xfrm rot="1056170">
                      <a:off x="1329778" y="3067636"/>
                      <a:ext cx="236041" cy="685800"/>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90" name="Arc 89"/>
                    <p:cNvSpPr/>
                    <p:nvPr/>
                  </p:nvSpPr>
                  <p:spPr>
                    <a:xfrm rot="11175776">
                      <a:off x="1670656" y="2782846"/>
                      <a:ext cx="201831" cy="789902"/>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grpSp>
              <p:grpSp>
                <p:nvGrpSpPr>
                  <p:cNvPr id="76" name="Group 75"/>
                  <p:cNvGrpSpPr/>
                  <p:nvPr/>
                </p:nvGrpSpPr>
                <p:grpSpPr>
                  <a:xfrm>
                    <a:off x="2969654" y="2726021"/>
                    <a:ext cx="542709" cy="1032359"/>
                    <a:chOff x="1329778" y="2721077"/>
                    <a:chExt cx="542709" cy="1032359"/>
                  </a:xfrm>
                </p:grpSpPr>
                <p:sp>
                  <p:nvSpPr>
                    <p:cNvPr id="85" name="Oval 84"/>
                    <p:cNvSpPr/>
                    <p:nvPr/>
                  </p:nvSpPr>
                  <p:spPr>
                    <a:xfrm>
                      <a:off x="1447800" y="2721077"/>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86" name="Arc 85"/>
                    <p:cNvSpPr/>
                    <p:nvPr/>
                  </p:nvSpPr>
                  <p:spPr>
                    <a:xfrm rot="1056170">
                      <a:off x="1329778" y="3067636"/>
                      <a:ext cx="236041" cy="685800"/>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87" name="Arc 86"/>
                    <p:cNvSpPr/>
                    <p:nvPr/>
                  </p:nvSpPr>
                  <p:spPr>
                    <a:xfrm rot="11175776">
                      <a:off x="1670656" y="2782846"/>
                      <a:ext cx="201831" cy="789902"/>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grpSp>
              <p:grpSp>
                <p:nvGrpSpPr>
                  <p:cNvPr id="77" name="Group 76"/>
                  <p:cNvGrpSpPr/>
                  <p:nvPr/>
                </p:nvGrpSpPr>
                <p:grpSpPr>
                  <a:xfrm>
                    <a:off x="2533571" y="2715214"/>
                    <a:ext cx="542709" cy="1032359"/>
                    <a:chOff x="1329778" y="2721077"/>
                    <a:chExt cx="542709" cy="1032359"/>
                  </a:xfrm>
                </p:grpSpPr>
                <p:sp>
                  <p:nvSpPr>
                    <p:cNvPr id="82" name="Oval 81"/>
                    <p:cNvSpPr/>
                    <p:nvPr/>
                  </p:nvSpPr>
                  <p:spPr>
                    <a:xfrm>
                      <a:off x="1447800" y="2721077"/>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83" name="Arc 82"/>
                    <p:cNvSpPr/>
                    <p:nvPr/>
                  </p:nvSpPr>
                  <p:spPr>
                    <a:xfrm rot="1056170">
                      <a:off x="1329778" y="3067636"/>
                      <a:ext cx="236041" cy="685800"/>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84" name="Arc 83"/>
                    <p:cNvSpPr/>
                    <p:nvPr/>
                  </p:nvSpPr>
                  <p:spPr>
                    <a:xfrm rot="11175776">
                      <a:off x="1670656" y="2782846"/>
                      <a:ext cx="201831" cy="789902"/>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grpSp>
              <p:grpSp>
                <p:nvGrpSpPr>
                  <p:cNvPr id="78" name="Group 77"/>
                  <p:cNvGrpSpPr/>
                  <p:nvPr/>
                </p:nvGrpSpPr>
                <p:grpSpPr>
                  <a:xfrm>
                    <a:off x="2128945" y="2721077"/>
                    <a:ext cx="542709" cy="1032359"/>
                    <a:chOff x="1329778" y="2721077"/>
                    <a:chExt cx="542709" cy="1032359"/>
                  </a:xfrm>
                </p:grpSpPr>
                <p:sp>
                  <p:nvSpPr>
                    <p:cNvPr id="79" name="Oval 78"/>
                    <p:cNvSpPr/>
                    <p:nvPr/>
                  </p:nvSpPr>
                  <p:spPr>
                    <a:xfrm>
                      <a:off x="1447800" y="2721077"/>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80" name="Arc 79"/>
                    <p:cNvSpPr/>
                    <p:nvPr/>
                  </p:nvSpPr>
                  <p:spPr>
                    <a:xfrm rot="1056170">
                      <a:off x="1329778" y="3067636"/>
                      <a:ext cx="236041" cy="685800"/>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81" name="Arc 80"/>
                    <p:cNvSpPr/>
                    <p:nvPr/>
                  </p:nvSpPr>
                  <p:spPr>
                    <a:xfrm rot="11175776">
                      <a:off x="1670656" y="2782846"/>
                      <a:ext cx="201831" cy="789902"/>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grpSp>
            </p:grpSp>
            <p:grpSp>
              <p:nvGrpSpPr>
                <p:cNvPr id="103" name="Group 102"/>
                <p:cNvGrpSpPr/>
                <p:nvPr/>
              </p:nvGrpSpPr>
              <p:grpSpPr>
                <a:xfrm rot="10800000">
                  <a:off x="4516591" y="3511063"/>
                  <a:ext cx="3373832" cy="1051995"/>
                  <a:chOff x="1329778" y="2715214"/>
                  <a:chExt cx="3373832" cy="1051995"/>
                </a:xfrm>
              </p:grpSpPr>
              <p:grpSp>
                <p:nvGrpSpPr>
                  <p:cNvPr id="104" name="Group 103"/>
                  <p:cNvGrpSpPr/>
                  <p:nvPr/>
                </p:nvGrpSpPr>
                <p:grpSpPr>
                  <a:xfrm>
                    <a:off x="1329778" y="2721077"/>
                    <a:ext cx="542709" cy="1032359"/>
                    <a:chOff x="1329778" y="2721077"/>
                    <a:chExt cx="542709" cy="1032359"/>
                  </a:xfrm>
                </p:grpSpPr>
                <p:sp>
                  <p:nvSpPr>
                    <p:cNvPr id="133" name="Oval 132"/>
                    <p:cNvSpPr/>
                    <p:nvPr/>
                  </p:nvSpPr>
                  <p:spPr>
                    <a:xfrm>
                      <a:off x="1447800" y="2721077"/>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134" name="Arc 133"/>
                    <p:cNvSpPr/>
                    <p:nvPr/>
                  </p:nvSpPr>
                  <p:spPr>
                    <a:xfrm rot="1056170">
                      <a:off x="1329778" y="3067636"/>
                      <a:ext cx="236041" cy="685800"/>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135" name="Arc 134"/>
                    <p:cNvSpPr/>
                    <p:nvPr/>
                  </p:nvSpPr>
                  <p:spPr>
                    <a:xfrm rot="11175776">
                      <a:off x="1670656" y="2782846"/>
                      <a:ext cx="201831" cy="789902"/>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grpSp>
              <p:grpSp>
                <p:nvGrpSpPr>
                  <p:cNvPr id="105" name="Group 104"/>
                  <p:cNvGrpSpPr/>
                  <p:nvPr/>
                </p:nvGrpSpPr>
                <p:grpSpPr>
                  <a:xfrm>
                    <a:off x="1709845" y="2721077"/>
                    <a:ext cx="542709" cy="1032359"/>
                    <a:chOff x="1329778" y="2721077"/>
                    <a:chExt cx="542709" cy="1032359"/>
                  </a:xfrm>
                </p:grpSpPr>
                <p:sp>
                  <p:nvSpPr>
                    <p:cNvPr id="130" name="Oval 129"/>
                    <p:cNvSpPr/>
                    <p:nvPr/>
                  </p:nvSpPr>
                  <p:spPr>
                    <a:xfrm>
                      <a:off x="1447800" y="2721077"/>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131" name="Arc 130"/>
                    <p:cNvSpPr/>
                    <p:nvPr/>
                  </p:nvSpPr>
                  <p:spPr>
                    <a:xfrm rot="1056170">
                      <a:off x="1329778" y="3067636"/>
                      <a:ext cx="236041" cy="685800"/>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132" name="Arc 131"/>
                    <p:cNvSpPr/>
                    <p:nvPr/>
                  </p:nvSpPr>
                  <p:spPr>
                    <a:xfrm rot="11175776">
                      <a:off x="1670656" y="2782846"/>
                      <a:ext cx="201831" cy="789902"/>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grpSp>
              <p:grpSp>
                <p:nvGrpSpPr>
                  <p:cNvPr id="106" name="Group 105"/>
                  <p:cNvGrpSpPr/>
                  <p:nvPr/>
                </p:nvGrpSpPr>
                <p:grpSpPr>
                  <a:xfrm>
                    <a:off x="4160901" y="2726021"/>
                    <a:ext cx="542709" cy="1032359"/>
                    <a:chOff x="1329778" y="2721077"/>
                    <a:chExt cx="542709" cy="1032359"/>
                  </a:xfrm>
                </p:grpSpPr>
                <p:sp>
                  <p:nvSpPr>
                    <p:cNvPr id="127" name="Oval 126"/>
                    <p:cNvSpPr/>
                    <p:nvPr/>
                  </p:nvSpPr>
                  <p:spPr>
                    <a:xfrm>
                      <a:off x="1447800" y="2721077"/>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128" name="Arc 127"/>
                    <p:cNvSpPr/>
                    <p:nvPr/>
                  </p:nvSpPr>
                  <p:spPr>
                    <a:xfrm rot="1056170">
                      <a:off x="1329778" y="3067636"/>
                      <a:ext cx="236041" cy="685800"/>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129" name="Arc 128"/>
                    <p:cNvSpPr/>
                    <p:nvPr/>
                  </p:nvSpPr>
                  <p:spPr>
                    <a:xfrm rot="11175776">
                      <a:off x="1670656" y="2782846"/>
                      <a:ext cx="201831" cy="789902"/>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grpSp>
              <p:grpSp>
                <p:nvGrpSpPr>
                  <p:cNvPr id="107" name="Group 106"/>
                  <p:cNvGrpSpPr/>
                  <p:nvPr/>
                </p:nvGrpSpPr>
                <p:grpSpPr>
                  <a:xfrm>
                    <a:off x="3784761" y="2731402"/>
                    <a:ext cx="542709" cy="1032359"/>
                    <a:chOff x="1329778" y="2721077"/>
                    <a:chExt cx="542709" cy="1032359"/>
                  </a:xfrm>
                </p:grpSpPr>
                <p:sp>
                  <p:nvSpPr>
                    <p:cNvPr id="124" name="Oval 123"/>
                    <p:cNvSpPr/>
                    <p:nvPr/>
                  </p:nvSpPr>
                  <p:spPr>
                    <a:xfrm>
                      <a:off x="1447800" y="2721077"/>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125" name="Arc 124"/>
                    <p:cNvSpPr/>
                    <p:nvPr/>
                  </p:nvSpPr>
                  <p:spPr>
                    <a:xfrm rot="1056170">
                      <a:off x="1329778" y="3067636"/>
                      <a:ext cx="236041" cy="685800"/>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126" name="Arc 125"/>
                    <p:cNvSpPr/>
                    <p:nvPr/>
                  </p:nvSpPr>
                  <p:spPr>
                    <a:xfrm rot="11175776">
                      <a:off x="1670656" y="2782846"/>
                      <a:ext cx="201831" cy="789902"/>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grpSp>
              <p:grpSp>
                <p:nvGrpSpPr>
                  <p:cNvPr id="108" name="Group 107"/>
                  <p:cNvGrpSpPr/>
                  <p:nvPr/>
                </p:nvGrpSpPr>
                <p:grpSpPr>
                  <a:xfrm>
                    <a:off x="3352800" y="2734850"/>
                    <a:ext cx="542709" cy="1032359"/>
                    <a:chOff x="1329778" y="2721077"/>
                    <a:chExt cx="542709" cy="1032359"/>
                  </a:xfrm>
                </p:grpSpPr>
                <p:sp>
                  <p:nvSpPr>
                    <p:cNvPr id="121" name="Oval 120"/>
                    <p:cNvSpPr/>
                    <p:nvPr/>
                  </p:nvSpPr>
                  <p:spPr>
                    <a:xfrm>
                      <a:off x="1447800" y="2721077"/>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122" name="Arc 121"/>
                    <p:cNvSpPr/>
                    <p:nvPr/>
                  </p:nvSpPr>
                  <p:spPr>
                    <a:xfrm rot="1056170">
                      <a:off x="1329778" y="3067636"/>
                      <a:ext cx="236041" cy="685800"/>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123" name="Arc 122"/>
                    <p:cNvSpPr/>
                    <p:nvPr/>
                  </p:nvSpPr>
                  <p:spPr>
                    <a:xfrm rot="11175776">
                      <a:off x="1670656" y="2782846"/>
                      <a:ext cx="201831" cy="789902"/>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grpSp>
              <p:grpSp>
                <p:nvGrpSpPr>
                  <p:cNvPr id="109" name="Group 108"/>
                  <p:cNvGrpSpPr/>
                  <p:nvPr/>
                </p:nvGrpSpPr>
                <p:grpSpPr>
                  <a:xfrm>
                    <a:off x="2969654" y="2726021"/>
                    <a:ext cx="542709" cy="1032359"/>
                    <a:chOff x="1329778" y="2721077"/>
                    <a:chExt cx="542709" cy="1032359"/>
                  </a:xfrm>
                </p:grpSpPr>
                <p:sp>
                  <p:nvSpPr>
                    <p:cNvPr id="118" name="Oval 117"/>
                    <p:cNvSpPr/>
                    <p:nvPr/>
                  </p:nvSpPr>
                  <p:spPr>
                    <a:xfrm>
                      <a:off x="1447800" y="2721077"/>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119" name="Arc 118"/>
                    <p:cNvSpPr/>
                    <p:nvPr/>
                  </p:nvSpPr>
                  <p:spPr>
                    <a:xfrm rot="1056170">
                      <a:off x="1329778" y="3067636"/>
                      <a:ext cx="236041" cy="685800"/>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120" name="Arc 119"/>
                    <p:cNvSpPr/>
                    <p:nvPr/>
                  </p:nvSpPr>
                  <p:spPr>
                    <a:xfrm rot="11175776">
                      <a:off x="1670656" y="2782846"/>
                      <a:ext cx="201831" cy="789902"/>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grpSp>
              <p:grpSp>
                <p:nvGrpSpPr>
                  <p:cNvPr id="110" name="Group 109"/>
                  <p:cNvGrpSpPr/>
                  <p:nvPr/>
                </p:nvGrpSpPr>
                <p:grpSpPr>
                  <a:xfrm>
                    <a:off x="2533571" y="2715214"/>
                    <a:ext cx="542709" cy="1032359"/>
                    <a:chOff x="1329778" y="2721077"/>
                    <a:chExt cx="542709" cy="1032359"/>
                  </a:xfrm>
                </p:grpSpPr>
                <p:sp>
                  <p:nvSpPr>
                    <p:cNvPr id="115" name="Oval 114"/>
                    <p:cNvSpPr/>
                    <p:nvPr/>
                  </p:nvSpPr>
                  <p:spPr>
                    <a:xfrm>
                      <a:off x="1447800" y="2721077"/>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116" name="Arc 115"/>
                    <p:cNvSpPr/>
                    <p:nvPr/>
                  </p:nvSpPr>
                  <p:spPr>
                    <a:xfrm rot="1056170">
                      <a:off x="1329778" y="3067636"/>
                      <a:ext cx="236041" cy="685800"/>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117" name="Arc 116"/>
                    <p:cNvSpPr/>
                    <p:nvPr/>
                  </p:nvSpPr>
                  <p:spPr>
                    <a:xfrm rot="11175776">
                      <a:off x="1670656" y="2782846"/>
                      <a:ext cx="201831" cy="789902"/>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grpSp>
              <p:grpSp>
                <p:nvGrpSpPr>
                  <p:cNvPr id="111" name="Group 110"/>
                  <p:cNvGrpSpPr/>
                  <p:nvPr/>
                </p:nvGrpSpPr>
                <p:grpSpPr>
                  <a:xfrm>
                    <a:off x="2128945" y="2721077"/>
                    <a:ext cx="542709" cy="1032359"/>
                    <a:chOff x="1329778" y="2721077"/>
                    <a:chExt cx="542709" cy="1032359"/>
                  </a:xfrm>
                </p:grpSpPr>
                <p:sp>
                  <p:nvSpPr>
                    <p:cNvPr id="112" name="Oval 111"/>
                    <p:cNvSpPr/>
                    <p:nvPr/>
                  </p:nvSpPr>
                  <p:spPr>
                    <a:xfrm>
                      <a:off x="1447800" y="2721077"/>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113" name="Arc 112"/>
                    <p:cNvSpPr/>
                    <p:nvPr/>
                  </p:nvSpPr>
                  <p:spPr>
                    <a:xfrm rot="1056170">
                      <a:off x="1329778" y="3067636"/>
                      <a:ext cx="236041" cy="685800"/>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114" name="Arc 113"/>
                    <p:cNvSpPr/>
                    <p:nvPr/>
                  </p:nvSpPr>
                  <p:spPr>
                    <a:xfrm rot="11175776">
                      <a:off x="1670656" y="2782846"/>
                      <a:ext cx="201831" cy="789902"/>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grpSp>
            </p:grpSp>
          </p:grpSp>
          <p:grpSp>
            <p:nvGrpSpPr>
              <p:cNvPr id="336" name="Group 335"/>
              <p:cNvGrpSpPr/>
              <p:nvPr/>
            </p:nvGrpSpPr>
            <p:grpSpPr>
              <a:xfrm>
                <a:off x="5845076" y="7086239"/>
                <a:ext cx="2362790" cy="764191"/>
                <a:chOff x="1329778" y="2715214"/>
                <a:chExt cx="3373832" cy="1051995"/>
              </a:xfrm>
            </p:grpSpPr>
            <p:grpSp>
              <p:nvGrpSpPr>
                <p:cNvPr id="436" name="Group 435"/>
                <p:cNvGrpSpPr/>
                <p:nvPr/>
              </p:nvGrpSpPr>
              <p:grpSpPr>
                <a:xfrm>
                  <a:off x="1329778" y="2721077"/>
                  <a:ext cx="542709" cy="1032359"/>
                  <a:chOff x="1329778" y="2721077"/>
                  <a:chExt cx="542709" cy="1032359"/>
                </a:xfrm>
              </p:grpSpPr>
              <p:sp>
                <p:nvSpPr>
                  <p:cNvPr id="465" name="Oval 464"/>
                  <p:cNvSpPr/>
                  <p:nvPr/>
                </p:nvSpPr>
                <p:spPr>
                  <a:xfrm>
                    <a:off x="1447800" y="2721077"/>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466" name="Arc 465"/>
                  <p:cNvSpPr/>
                  <p:nvPr/>
                </p:nvSpPr>
                <p:spPr>
                  <a:xfrm rot="1056170">
                    <a:off x="1329778" y="3067636"/>
                    <a:ext cx="236041" cy="685800"/>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467" name="Arc 466"/>
                  <p:cNvSpPr/>
                  <p:nvPr/>
                </p:nvSpPr>
                <p:spPr>
                  <a:xfrm rot="11175776">
                    <a:off x="1670656" y="2782846"/>
                    <a:ext cx="201831" cy="789902"/>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grpSp>
            <p:grpSp>
              <p:nvGrpSpPr>
                <p:cNvPr id="437" name="Group 436"/>
                <p:cNvGrpSpPr/>
                <p:nvPr/>
              </p:nvGrpSpPr>
              <p:grpSpPr>
                <a:xfrm>
                  <a:off x="1709845" y="2721077"/>
                  <a:ext cx="542709" cy="1032359"/>
                  <a:chOff x="1329778" y="2721077"/>
                  <a:chExt cx="542709" cy="1032359"/>
                </a:xfrm>
              </p:grpSpPr>
              <p:sp>
                <p:nvSpPr>
                  <p:cNvPr id="462" name="Oval 461"/>
                  <p:cNvSpPr/>
                  <p:nvPr/>
                </p:nvSpPr>
                <p:spPr>
                  <a:xfrm>
                    <a:off x="1447800" y="2721077"/>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463" name="Arc 462"/>
                  <p:cNvSpPr/>
                  <p:nvPr/>
                </p:nvSpPr>
                <p:spPr>
                  <a:xfrm rot="1056170">
                    <a:off x="1329778" y="3067636"/>
                    <a:ext cx="236041" cy="685800"/>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464" name="Arc 463"/>
                  <p:cNvSpPr/>
                  <p:nvPr/>
                </p:nvSpPr>
                <p:spPr>
                  <a:xfrm rot="11175776">
                    <a:off x="1670656" y="2782846"/>
                    <a:ext cx="201831" cy="789902"/>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grpSp>
            <p:grpSp>
              <p:nvGrpSpPr>
                <p:cNvPr id="438" name="Group 437"/>
                <p:cNvGrpSpPr/>
                <p:nvPr/>
              </p:nvGrpSpPr>
              <p:grpSpPr>
                <a:xfrm>
                  <a:off x="4160901" y="2726021"/>
                  <a:ext cx="542709" cy="1032359"/>
                  <a:chOff x="1329778" y="2721077"/>
                  <a:chExt cx="542709" cy="1032359"/>
                </a:xfrm>
              </p:grpSpPr>
              <p:sp>
                <p:nvSpPr>
                  <p:cNvPr id="459" name="Oval 458"/>
                  <p:cNvSpPr/>
                  <p:nvPr/>
                </p:nvSpPr>
                <p:spPr>
                  <a:xfrm>
                    <a:off x="1447800" y="2721077"/>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460" name="Arc 459"/>
                  <p:cNvSpPr/>
                  <p:nvPr/>
                </p:nvSpPr>
                <p:spPr>
                  <a:xfrm rot="1056170">
                    <a:off x="1329778" y="3067636"/>
                    <a:ext cx="236041" cy="685800"/>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461" name="Arc 460"/>
                  <p:cNvSpPr/>
                  <p:nvPr/>
                </p:nvSpPr>
                <p:spPr>
                  <a:xfrm rot="11175776">
                    <a:off x="1670656" y="2782846"/>
                    <a:ext cx="201831" cy="789902"/>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grpSp>
            <p:grpSp>
              <p:nvGrpSpPr>
                <p:cNvPr id="439" name="Group 438"/>
                <p:cNvGrpSpPr/>
                <p:nvPr/>
              </p:nvGrpSpPr>
              <p:grpSpPr>
                <a:xfrm>
                  <a:off x="3784761" y="2731402"/>
                  <a:ext cx="542709" cy="1032359"/>
                  <a:chOff x="1329778" y="2721077"/>
                  <a:chExt cx="542709" cy="1032359"/>
                </a:xfrm>
              </p:grpSpPr>
              <p:sp>
                <p:nvSpPr>
                  <p:cNvPr id="456" name="Oval 455"/>
                  <p:cNvSpPr/>
                  <p:nvPr/>
                </p:nvSpPr>
                <p:spPr>
                  <a:xfrm>
                    <a:off x="1447800" y="2721077"/>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457" name="Arc 456"/>
                  <p:cNvSpPr/>
                  <p:nvPr/>
                </p:nvSpPr>
                <p:spPr>
                  <a:xfrm rot="1056170">
                    <a:off x="1329778" y="3067636"/>
                    <a:ext cx="236041" cy="685800"/>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458" name="Arc 457"/>
                  <p:cNvSpPr/>
                  <p:nvPr/>
                </p:nvSpPr>
                <p:spPr>
                  <a:xfrm rot="11175776">
                    <a:off x="1670656" y="2782846"/>
                    <a:ext cx="201831" cy="789902"/>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grpSp>
            <p:grpSp>
              <p:nvGrpSpPr>
                <p:cNvPr id="440" name="Group 439"/>
                <p:cNvGrpSpPr/>
                <p:nvPr/>
              </p:nvGrpSpPr>
              <p:grpSpPr>
                <a:xfrm>
                  <a:off x="3352800" y="2734850"/>
                  <a:ext cx="542709" cy="1032359"/>
                  <a:chOff x="1329778" y="2721077"/>
                  <a:chExt cx="542709" cy="1032359"/>
                </a:xfrm>
              </p:grpSpPr>
              <p:sp>
                <p:nvSpPr>
                  <p:cNvPr id="453" name="Oval 452"/>
                  <p:cNvSpPr/>
                  <p:nvPr/>
                </p:nvSpPr>
                <p:spPr>
                  <a:xfrm>
                    <a:off x="1447800" y="2721077"/>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454" name="Arc 453"/>
                  <p:cNvSpPr/>
                  <p:nvPr/>
                </p:nvSpPr>
                <p:spPr>
                  <a:xfrm rot="1056170">
                    <a:off x="1329778" y="3067636"/>
                    <a:ext cx="236041" cy="685800"/>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455" name="Arc 454"/>
                  <p:cNvSpPr/>
                  <p:nvPr/>
                </p:nvSpPr>
                <p:spPr>
                  <a:xfrm rot="11175776">
                    <a:off x="1670656" y="2782846"/>
                    <a:ext cx="201831" cy="789902"/>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grpSp>
            <p:grpSp>
              <p:nvGrpSpPr>
                <p:cNvPr id="441" name="Group 440"/>
                <p:cNvGrpSpPr/>
                <p:nvPr/>
              </p:nvGrpSpPr>
              <p:grpSpPr>
                <a:xfrm>
                  <a:off x="2969654" y="2726021"/>
                  <a:ext cx="542709" cy="1032359"/>
                  <a:chOff x="1329778" y="2721077"/>
                  <a:chExt cx="542709" cy="1032359"/>
                </a:xfrm>
              </p:grpSpPr>
              <p:sp>
                <p:nvSpPr>
                  <p:cNvPr id="450" name="Oval 449"/>
                  <p:cNvSpPr/>
                  <p:nvPr/>
                </p:nvSpPr>
                <p:spPr>
                  <a:xfrm>
                    <a:off x="1447800" y="2721077"/>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451" name="Arc 450"/>
                  <p:cNvSpPr/>
                  <p:nvPr/>
                </p:nvSpPr>
                <p:spPr>
                  <a:xfrm rot="1056170">
                    <a:off x="1329778" y="3067636"/>
                    <a:ext cx="236041" cy="685800"/>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452" name="Arc 451"/>
                  <p:cNvSpPr/>
                  <p:nvPr/>
                </p:nvSpPr>
                <p:spPr>
                  <a:xfrm rot="11175776">
                    <a:off x="1670656" y="2782846"/>
                    <a:ext cx="201831" cy="789902"/>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grpSp>
            <p:grpSp>
              <p:nvGrpSpPr>
                <p:cNvPr id="442" name="Group 441"/>
                <p:cNvGrpSpPr/>
                <p:nvPr/>
              </p:nvGrpSpPr>
              <p:grpSpPr>
                <a:xfrm>
                  <a:off x="2533571" y="2715214"/>
                  <a:ext cx="542709" cy="1032359"/>
                  <a:chOff x="1329778" y="2721077"/>
                  <a:chExt cx="542709" cy="1032359"/>
                </a:xfrm>
              </p:grpSpPr>
              <p:sp>
                <p:nvSpPr>
                  <p:cNvPr id="447" name="Oval 446"/>
                  <p:cNvSpPr/>
                  <p:nvPr/>
                </p:nvSpPr>
                <p:spPr>
                  <a:xfrm>
                    <a:off x="1447800" y="2721077"/>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448" name="Arc 447"/>
                  <p:cNvSpPr/>
                  <p:nvPr/>
                </p:nvSpPr>
                <p:spPr>
                  <a:xfrm rot="1056170">
                    <a:off x="1329778" y="3067636"/>
                    <a:ext cx="236041" cy="685800"/>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449" name="Arc 448"/>
                  <p:cNvSpPr/>
                  <p:nvPr/>
                </p:nvSpPr>
                <p:spPr>
                  <a:xfrm rot="11175776">
                    <a:off x="1670656" y="2782846"/>
                    <a:ext cx="201831" cy="789902"/>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grpSp>
            <p:grpSp>
              <p:nvGrpSpPr>
                <p:cNvPr id="443" name="Group 442"/>
                <p:cNvGrpSpPr/>
                <p:nvPr/>
              </p:nvGrpSpPr>
              <p:grpSpPr>
                <a:xfrm>
                  <a:off x="2128945" y="2721077"/>
                  <a:ext cx="542709" cy="1032359"/>
                  <a:chOff x="1329778" y="2721077"/>
                  <a:chExt cx="542709" cy="1032359"/>
                </a:xfrm>
              </p:grpSpPr>
              <p:sp>
                <p:nvSpPr>
                  <p:cNvPr id="444" name="Oval 443"/>
                  <p:cNvSpPr/>
                  <p:nvPr/>
                </p:nvSpPr>
                <p:spPr>
                  <a:xfrm>
                    <a:off x="1447800" y="2721077"/>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445" name="Arc 444"/>
                  <p:cNvSpPr/>
                  <p:nvPr/>
                </p:nvSpPr>
                <p:spPr>
                  <a:xfrm rot="1056170">
                    <a:off x="1329778" y="3067636"/>
                    <a:ext cx="236041" cy="685800"/>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446" name="Arc 445"/>
                  <p:cNvSpPr/>
                  <p:nvPr/>
                </p:nvSpPr>
                <p:spPr>
                  <a:xfrm rot="11175776">
                    <a:off x="1670656" y="2782846"/>
                    <a:ext cx="201831" cy="789902"/>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grpSp>
          </p:grpSp>
          <p:grpSp>
            <p:nvGrpSpPr>
              <p:cNvPr id="338" name="Group 337"/>
              <p:cNvGrpSpPr/>
              <p:nvPr/>
            </p:nvGrpSpPr>
            <p:grpSpPr>
              <a:xfrm rot="10800000">
                <a:off x="5821001" y="7660101"/>
                <a:ext cx="2362790" cy="764191"/>
                <a:chOff x="1329778" y="2715214"/>
                <a:chExt cx="3373832" cy="1051995"/>
              </a:xfrm>
            </p:grpSpPr>
            <p:grpSp>
              <p:nvGrpSpPr>
                <p:cNvPr id="372" name="Group 371"/>
                <p:cNvGrpSpPr/>
                <p:nvPr/>
              </p:nvGrpSpPr>
              <p:grpSpPr>
                <a:xfrm>
                  <a:off x="1329778" y="2721077"/>
                  <a:ext cx="542709" cy="1032359"/>
                  <a:chOff x="1329778" y="2721077"/>
                  <a:chExt cx="542709" cy="1032359"/>
                </a:xfrm>
              </p:grpSpPr>
              <p:sp>
                <p:nvSpPr>
                  <p:cNvPr id="401" name="Oval 400"/>
                  <p:cNvSpPr/>
                  <p:nvPr/>
                </p:nvSpPr>
                <p:spPr>
                  <a:xfrm>
                    <a:off x="1447800" y="2721077"/>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402" name="Arc 401"/>
                  <p:cNvSpPr/>
                  <p:nvPr/>
                </p:nvSpPr>
                <p:spPr>
                  <a:xfrm rot="1056170">
                    <a:off x="1329778" y="3067636"/>
                    <a:ext cx="236041" cy="685800"/>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403" name="Arc 402"/>
                  <p:cNvSpPr/>
                  <p:nvPr/>
                </p:nvSpPr>
                <p:spPr>
                  <a:xfrm rot="11175776">
                    <a:off x="1670656" y="2782846"/>
                    <a:ext cx="201831" cy="789902"/>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grpSp>
            <p:grpSp>
              <p:nvGrpSpPr>
                <p:cNvPr id="373" name="Group 372"/>
                <p:cNvGrpSpPr/>
                <p:nvPr/>
              </p:nvGrpSpPr>
              <p:grpSpPr>
                <a:xfrm>
                  <a:off x="1709845" y="2721077"/>
                  <a:ext cx="542709" cy="1032359"/>
                  <a:chOff x="1329778" y="2721077"/>
                  <a:chExt cx="542709" cy="1032359"/>
                </a:xfrm>
              </p:grpSpPr>
              <p:sp>
                <p:nvSpPr>
                  <p:cNvPr id="398" name="Oval 397"/>
                  <p:cNvSpPr/>
                  <p:nvPr/>
                </p:nvSpPr>
                <p:spPr>
                  <a:xfrm>
                    <a:off x="1447800" y="2721077"/>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399" name="Arc 398"/>
                  <p:cNvSpPr/>
                  <p:nvPr/>
                </p:nvSpPr>
                <p:spPr>
                  <a:xfrm rot="1056170">
                    <a:off x="1329778" y="3067636"/>
                    <a:ext cx="236041" cy="685800"/>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400" name="Arc 399"/>
                  <p:cNvSpPr/>
                  <p:nvPr/>
                </p:nvSpPr>
                <p:spPr>
                  <a:xfrm rot="11175776">
                    <a:off x="1670656" y="2782846"/>
                    <a:ext cx="201831" cy="789902"/>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grpSp>
            <p:grpSp>
              <p:nvGrpSpPr>
                <p:cNvPr id="374" name="Group 373"/>
                <p:cNvGrpSpPr/>
                <p:nvPr/>
              </p:nvGrpSpPr>
              <p:grpSpPr>
                <a:xfrm>
                  <a:off x="4160901" y="2726021"/>
                  <a:ext cx="542709" cy="1032359"/>
                  <a:chOff x="1329778" y="2721077"/>
                  <a:chExt cx="542709" cy="1032359"/>
                </a:xfrm>
              </p:grpSpPr>
              <p:sp>
                <p:nvSpPr>
                  <p:cNvPr id="395" name="Oval 394"/>
                  <p:cNvSpPr/>
                  <p:nvPr/>
                </p:nvSpPr>
                <p:spPr>
                  <a:xfrm>
                    <a:off x="1447800" y="2721077"/>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396" name="Arc 395"/>
                  <p:cNvSpPr/>
                  <p:nvPr/>
                </p:nvSpPr>
                <p:spPr>
                  <a:xfrm rot="1056170">
                    <a:off x="1329778" y="3067636"/>
                    <a:ext cx="236041" cy="685800"/>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397" name="Arc 396"/>
                  <p:cNvSpPr/>
                  <p:nvPr/>
                </p:nvSpPr>
                <p:spPr>
                  <a:xfrm rot="11175776">
                    <a:off x="1670656" y="2782846"/>
                    <a:ext cx="201831" cy="789902"/>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grpSp>
            <p:grpSp>
              <p:nvGrpSpPr>
                <p:cNvPr id="375" name="Group 374"/>
                <p:cNvGrpSpPr/>
                <p:nvPr/>
              </p:nvGrpSpPr>
              <p:grpSpPr>
                <a:xfrm>
                  <a:off x="3784761" y="2731402"/>
                  <a:ext cx="542709" cy="1032359"/>
                  <a:chOff x="1329778" y="2721077"/>
                  <a:chExt cx="542709" cy="1032359"/>
                </a:xfrm>
              </p:grpSpPr>
              <p:sp>
                <p:nvSpPr>
                  <p:cNvPr id="392" name="Oval 391"/>
                  <p:cNvSpPr/>
                  <p:nvPr/>
                </p:nvSpPr>
                <p:spPr>
                  <a:xfrm>
                    <a:off x="1447800" y="2721077"/>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393" name="Arc 392"/>
                  <p:cNvSpPr/>
                  <p:nvPr/>
                </p:nvSpPr>
                <p:spPr>
                  <a:xfrm rot="1056170">
                    <a:off x="1329778" y="3067636"/>
                    <a:ext cx="236041" cy="685800"/>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394" name="Arc 393"/>
                  <p:cNvSpPr/>
                  <p:nvPr/>
                </p:nvSpPr>
                <p:spPr>
                  <a:xfrm rot="11175776">
                    <a:off x="1670656" y="2782846"/>
                    <a:ext cx="201831" cy="789902"/>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grpSp>
            <p:grpSp>
              <p:nvGrpSpPr>
                <p:cNvPr id="376" name="Group 375"/>
                <p:cNvGrpSpPr/>
                <p:nvPr/>
              </p:nvGrpSpPr>
              <p:grpSpPr>
                <a:xfrm>
                  <a:off x="3352800" y="2734850"/>
                  <a:ext cx="542709" cy="1032359"/>
                  <a:chOff x="1329778" y="2721077"/>
                  <a:chExt cx="542709" cy="1032359"/>
                </a:xfrm>
              </p:grpSpPr>
              <p:sp>
                <p:nvSpPr>
                  <p:cNvPr id="389" name="Oval 388"/>
                  <p:cNvSpPr/>
                  <p:nvPr/>
                </p:nvSpPr>
                <p:spPr>
                  <a:xfrm>
                    <a:off x="1447800" y="2721077"/>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390" name="Arc 389"/>
                  <p:cNvSpPr/>
                  <p:nvPr/>
                </p:nvSpPr>
                <p:spPr>
                  <a:xfrm rot="1056170">
                    <a:off x="1329778" y="3067636"/>
                    <a:ext cx="236041" cy="685800"/>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391" name="Arc 390"/>
                  <p:cNvSpPr/>
                  <p:nvPr/>
                </p:nvSpPr>
                <p:spPr>
                  <a:xfrm rot="11175776">
                    <a:off x="1670656" y="2782846"/>
                    <a:ext cx="201831" cy="789902"/>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grpSp>
            <p:grpSp>
              <p:nvGrpSpPr>
                <p:cNvPr id="377" name="Group 376"/>
                <p:cNvGrpSpPr/>
                <p:nvPr/>
              </p:nvGrpSpPr>
              <p:grpSpPr>
                <a:xfrm>
                  <a:off x="2969654" y="2726021"/>
                  <a:ext cx="542709" cy="1032359"/>
                  <a:chOff x="1329778" y="2721077"/>
                  <a:chExt cx="542709" cy="1032359"/>
                </a:xfrm>
              </p:grpSpPr>
              <p:sp>
                <p:nvSpPr>
                  <p:cNvPr id="386" name="Oval 385"/>
                  <p:cNvSpPr/>
                  <p:nvPr/>
                </p:nvSpPr>
                <p:spPr>
                  <a:xfrm>
                    <a:off x="1447800" y="2721077"/>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387" name="Arc 386"/>
                  <p:cNvSpPr/>
                  <p:nvPr/>
                </p:nvSpPr>
                <p:spPr>
                  <a:xfrm rot="1056170">
                    <a:off x="1329778" y="3067636"/>
                    <a:ext cx="236041" cy="685800"/>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388" name="Arc 387"/>
                  <p:cNvSpPr/>
                  <p:nvPr/>
                </p:nvSpPr>
                <p:spPr>
                  <a:xfrm rot="11175776">
                    <a:off x="1670656" y="2782846"/>
                    <a:ext cx="201831" cy="789902"/>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grpSp>
            <p:grpSp>
              <p:nvGrpSpPr>
                <p:cNvPr id="378" name="Group 377"/>
                <p:cNvGrpSpPr/>
                <p:nvPr/>
              </p:nvGrpSpPr>
              <p:grpSpPr>
                <a:xfrm>
                  <a:off x="2533571" y="2715214"/>
                  <a:ext cx="542709" cy="1032359"/>
                  <a:chOff x="1329778" y="2721077"/>
                  <a:chExt cx="542709" cy="1032359"/>
                </a:xfrm>
              </p:grpSpPr>
              <p:sp>
                <p:nvSpPr>
                  <p:cNvPr id="383" name="Oval 382"/>
                  <p:cNvSpPr/>
                  <p:nvPr/>
                </p:nvSpPr>
                <p:spPr>
                  <a:xfrm>
                    <a:off x="1447800" y="2721077"/>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384" name="Arc 383"/>
                  <p:cNvSpPr/>
                  <p:nvPr/>
                </p:nvSpPr>
                <p:spPr>
                  <a:xfrm rot="1056170">
                    <a:off x="1329778" y="3067636"/>
                    <a:ext cx="236041" cy="685800"/>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385" name="Arc 384"/>
                  <p:cNvSpPr/>
                  <p:nvPr/>
                </p:nvSpPr>
                <p:spPr>
                  <a:xfrm rot="11175776">
                    <a:off x="1670656" y="2782846"/>
                    <a:ext cx="201831" cy="789902"/>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grpSp>
            <p:grpSp>
              <p:nvGrpSpPr>
                <p:cNvPr id="379" name="Group 378"/>
                <p:cNvGrpSpPr/>
                <p:nvPr/>
              </p:nvGrpSpPr>
              <p:grpSpPr>
                <a:xfrm>
                  <a:off x="2128945" y="2721077"/>
                  <a:ext cx="542709" cy="1032359"/>
                  <a:chOff x="1329778" y="2721077"/>
                  <a:chExt cx="542709" cy="1032359"/>
                </a:xfrm>
              </p:grpSpPr>
              <p:sp>
                <p:nvSpPr>
                  <p:cNvPr id="380" name="Oval 379"/>
                  <p:cNvSpPr/>
                  <p:nvPr/>
                </p:nvSpPr>
                <p:spPr>
                  <a:xfrm>
                    <a:off x="1447800" y="2721077"/>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381" name="Arc 380"/>
                  <p:cNvSpPr/>
                  <p:nvPr/>
                </p:nvSpPr>
                <p:spPr>
                  <a:xfrm rot="1056170">
                    <a:off x="1329778" y="3067636"/>
                    <a:ext cx="236041" cy="685800"/>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382" name="Arc 381"/>
                  <p:cNvSpPr/>
                  <p:nvPr/>
                </p:nvSpPr>
                <p:spPr>
                  <a:xfrm rot="11175776">
                    <a:off x="1670656" y="2782846"/>
                    <a:ext cx="201831" cy="789902"/>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grpSp>
          </p:grpSp>
        </p:grpSp>
        <p:grpSp>
          <p:nvGrpSpPr>
            <p:cNvPr id="468" name="Group 467"/>
            <p:cNvGrpSpPr/>
            <p:nvPr/>
          </p:nvGrpSpPr>
          <p:grpSpPr>
            <a:xfrm>
              <a:off x="6697480" y="2625818"/>
              <a:ext cx="6902365" cy="1344654"/>
              <a:chOff x="1305501" y="7079638"/>
              <a:chExt cx="6902365" cy="1344654"/>
            </a:xfrm>
          </p:grpSpPr>
          <p:grpSp>
            <p:nvGrpSpPr>
              <p:cNvPr id="469" name="Group 468"/>
              <p:cNvGrpSpPr/>
              <p:nvPr/>
            </p:nvGrpSpPr>
            <p:grpSpPr>
              <a:xfrm>
                <a:off x="1305501" y="7079638"/>
                <a:ext cx="4642756" cy="1342312"/>
                <a:chOff x="1295401" y="2715214"/>
                <a:chExt cx="6629399" cy="1847844"/>
              </a:xfrm>
            </p:grpSpPr>
            <p:grpSp>
              <p:nvGrpSpPr>
                <p:cNvPr id="536" name="Group 535"/>
                <p:cNvGrpSpPr/>
                <p:nvPr/>
              </p:nvGrpSpPr>
              <p:grpSpPr>
                <a:xfrm>
                  <a:off x="1329778" y="2715214"/>
                  <a:ext cx="3373832" cy="1051995"/>
                  <a:chOff x="1329778" y="2715214"/>
                  <a:chExt cx="3373832" cy="1051995"/>
                </a:xfrm>
              </p:grpSpPr>
              <p:grpSp>
                <p:nvGrpSpPr>
                  <p:cNvPr id="636" name="Group 635"/>
                  <p:cNvGrpSpPr/>
                  <p:nvPr/>
                </p:nvGrpSpPr>
                <p:grpSpPr>
                  <a:xfrm>
                    <a:off x="1329778" y="2721077"/>
                    <a:ext cx="542709" cy="1032359"/>
                    <a:chOff x="1329778" y="2721077"/>
                    <a:chExt cx="542709" cy="1032359"/>
                  </a:xfrm>
                </p:grpSpPr>
                <p:sp>
                  <p:nvSpPr>
                    <p:cNvPr id="665" name="Oval 664"/>
                    <p:cNvSpPr/>
                    <p:nvPr/>
                  </p:nvSpPr>
                  <p:spPr>
                    <a:xfrm>
                      <a:off x="1447800" y="2721077"/>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666" name="Arc 665"/>
                    <p:cNvSpPr/>
                    <p:nvPr/>
                  </p:nvSpPr>
                  <p:spPr>
                    <a:xfrm rot="1056170">
                      <a:off x="1329778" y="3067636"/>
                      <a:ext cx="236041" cy="685800"/>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667" name="Arc 666"/>
                    <p:cNvSpPr/>
                    <p:nvPr/>
                  </p:nvSpPr>
                  <p:spPr>
                    <a:xfrm rot="11175776">
                      <a:off x="1670656" y="2782846"/>
                      <a:ext cx="201831" cy="789902"/>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grpSp>
              <p:grpSp>
                <p:nvGrpSpPr>
                  <p:cNvPr id="637" name="Group 636"/>
                  <p:cNvGrpSpPr/>
                  <p:nvPr/>
                </p:nvGrpSpPr>
                <p:grpSpPr>
                  <a:xfrm>
                    <a:off x="1709845" y="2721077"/>
                    <a:ext cx="542709" cy="1032359"/>
                    <a:chOff x="1329778" y="2721077"/>
                    <a:chExt cx="542709" cy="1032359"/>
                  </a:xfrm>
                </p:grpSpPr>
                <p:sp>
                  <p:nvSpPr>
                    <p:cNvPr id="662" name="Oval 661"/>
                    <p:cNvSpPr/>
                    <p:nvPr/>
                  </p:nvSpPr>
                  <p:spPr>
                    <a:xfrm>
                      <a:off x="1447800" y="2721077"/>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663" name="Arc 662"/>
                    <p:cNvSpPr/>
                    <p:nvPr/>
                  </p:nvSpPr>
                  <p:spPr>
                    <a:xfrm rot="1056170">
                      <a:off x="1329778" y="3067636"/>
                      <a:ext cx="236041" cy="685800"/>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664" name="Arc 663"/>
                    <p:cNvSpPr/>
                    <p:nvPr/>
                  </p:nvSpPr>
                  <p:spPr>
                    <a:xfrm rot="11175776">
                      <a:off x="1670656" y="2782846"/>
                      <a:ext cx="201831" cy="789902"/>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grpSp>
              <p:grpSp>
                <p:nvGrpSpPr>
                  <p:cNvPr id="638" name="Group 637"/>
                  <p:cNvGrpSpPr/>
                  <p:nvPr/>
                </p:nvGrpSpPr>
                <p:grpSpPr>
                  <a:xfrm>
                    <a:off x="4160901" y="2726021"/>
                    <a:ext cx="542709" cy="1032359"/>
                    <a:chOff x="1329778" y="2721077"/>
                    <a:chExt cx="542709" cy="1032359"/>
                  </a:xfrm>
                </p:grpSpPr>
                <p:sp>
                  <p:nvSpPr>
                    <p:cNvPr id="659" name="Oval 658"/>
                    <p:cNvSpPr/>
                    <p:nvPr/>
                  </p:nvSpPr>
                  <p:spPr>
                    <a:xfrm>
                      <a:off x="1447800" y="2721077"/>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660" name="Arc 659"/>
                    <p:cNvSpPr/>
                    <p:nvPr/>
                  </p:nvSpPr>
                  <p:spPr>
                    <a:xfrm rot="1056170">
                      <a:off x="1329778" y="3067636"/>
                      <a:ext cx="236041" cy="685800"/>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661" name="Arc 660"/>
                    <p:cNvSpPr/>
                    <p:nvPr/>
                  </p:nvSpPr>
                  <p:spPr>
                    <a:xfrm rot="11175776">
                      <a:off x="1670656" y="2782846"/>
                      <a:ext cx="201831" cy="789902"/>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grpSp>
              <p:grpSp>
                <p:nvGrpSpPr>
                  <p:cNvPr id="639" name="Group 638"/>
                  <p:cNvGrpSpPr/>
                  <p:nvPr/>
                </p:nvGrpSpPr>
                <p:grpSpPr>
                  <a:xfrm>
                    <a:off x="3784761" y="2731402"/>
                    <a:ext cx="542709" cy="1032359"/>
                    <a:chOff x="1329778" y="2721077"/>
                    <a:chExt cx="542709" cy="1032359"/>
                  </a:xfrm>
                </p:grpSpPr>
                <p:sp>
                  <p:nvSpPr>
                    <p:cNvPr id="656" name="Oval 655"/>
                    <p:cNvSpPr/>
                    <p:nvPr/>
                  </p:nvSpPr>
                  <p:spPr>
                    <a:xfrm>
                      <a:off x="1447800" y="2721077"/>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657" name="Arc 656"/>
                    <p:cNvSpPr/>
                    <p:nvPr/>
                  </p:nvSpPr>
                  <p:spPr>
                    <a:xfrm rot="1056170">
                      <a:off x="1329778" y="3067636"/>
                      <a:ext cx="236041" cy="685800"/>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658" name="Arc 657"/>
                    <p:cNvSpPr/>
                    <p:nvPr/>
                  </p:nvSpPr>
                  <p:spPr>
                    <a:xfrm rot="11175776">
                      <a:off x="1670656" y="2782846"/>
                      <a:ext cx="201831" cy="789902"/>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grpSp>
              <p:grpSp>
                <p:nvGrpSpPr>
                  <p:cNvPr id="640" name="Group 639"/>
                  <p:cNvGrpSpPr/>
                  <p:nvPr/>
                </p:nvGrpSpPr>
                <p:grpSpPr>
                  <a:xfrm>
                    <a:off x="3352800" y="2734850"/>
                    <a:ext cx="542709" cy="1032359"/>
                    <a:chOff x="1329778" y="2721077"/>
                    <a:chExt cx="542709" cy="1032359"/>
                  </a:xfrm>
                </p:grpSpPr>
                <p:sp>
                  <p:nvSpPr>
                    <p:cNvPr id="653" name="Oval 652"/>
                    <p:cNvSpPr/>
                    <p:nvPr/>
                  </p:nvSpPr>
                  <p:spPr>
                    <a:xfrm>
                      <a:off x="1447800" y="2721077"/>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654" name="Arc 653"/>
                    <p:cNvSpPr/>
                    <p:nvPr/>
                  </p:nvSpPr>
                  <p:spPr>
                    <a:xfrm rot="1056170">
                      <a:off x="1329778" y="3067636"/>
                      <a:ext cx="236041" cy="685800"/>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655" name="Arc 654"/>
                    <p:cNvSpPr/>
                    <p:nvPr/>
                  </p:nvSpPr>
                  <p:spPr>
                    <a:xfrm rot="11175776">
                      <a:off x="1670656" y="2782846"/>
                      <a:ext cx="201831" cy="789902"/>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grpSp>
              <p:grpSp>
                <p:nvGrpSpPr>
                  <p:cNvPr id="641" name="Group 640"/>
                  <p:cNvGrpSpPr/>
                  <p:nvPr/>
                </p:nvGrpSpPr>
                <p:grpSpPr>
                  <a:xfrm>
                    <a:off x="2969654" y="2726021"/>
                    <a:ext cx="542709" cy="1032359"/>
                    <a:chOff x="1329778" y="2721077"/>
                    <a:chExt cx="542709" cy="1032359"/>
                  </a:xfrm>
                </p:grpSpPr>
                <p:sp>
                  <p:nvSpPr>
                    <p:cNvPr id="650" name="Oval 649"/>
                    <p:cNvSpPr/>
                    <p:nvPr/>
                  </p:nvSpPr>
                  <p:spPr>
                    <a:xfrm>
                      <a:off x="1447800" y="2721077"/>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651" name="Arc 650"/>
                    <p:cNvSpPr/>
                    <p:nvPr/>
                  </p:nvSpPr>
                  <p:spPr>
                    <a:xfrm rot="1056170">
                      <a:off x="1329778" y="3067636"/>
                      <a:ext cx="236041" cy="685800"/>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652" name="Arc 651"/>
                    <p:cNvSpPr/>
                    <p:nvPr/>
                  </p:nvSpPr>
                  <p:spPr>
                    <a:xfrm rot="11175776">
                      <a:off x="1670656" y="2782846"/>
                      <a:ext cx="201831" cy="789902"/>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grpSp>
              <p:grpSp>
                <p:nvGrpSpPr>
                  <p:cNvPr id="642" name="Group 641"/>
                  <p:cNvGrpSpPr/>
                  <p:nvPr/>
                </p:nvGrpSpPr>
                <p:grpSpPr>
                  <a:xfrm>
                    <a:off x="2533571" y="2715214"/>
                    <a:ext cx="542709" cy="1032359"/>
                    <a:chOff x="1329778" y="2721077"/>
                    <a:chExt cx="542709" cy="1032359"/>
                  </a:xfrm>
                </p:grpSpPr>
                <p:sp>
                  <p:nvSpPr>
                    <p:cNvPr id="647" name="Oval 646"/>
                    <p:cNvSpPr/>
                    <p:nvPr/>
                  </p:nvSpPr>
                  <p:spPr>
                    <a:xfrm>
                      <a:off x="1447800" y="2721077"/>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648" name="Arc 647"/>
                    <p:cNvSpPr/>
                    <p:nvPr/>
                  </p:nvSpPr>
                  <p:spPr>
                    <a:xfrm rot="1056170">
                      <a:off x="1329778" y="3067636"/>
                      <a:ext cx="236041" cy="685800"/>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649" name="Arc 648"/>
                    <p:cNvSpPr/>
                    <p:nvPr/>
                  </p:nvSpPr>
                  <p:spPr>
                    <a:xfrm rot="11175776">
                      <a:off x="1670656" y="2782846"/>
                      <a:ext cx="201831" cy="789902"/>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grpSp>
              <p:grpSp>
                <p:nvGrpSpPr>
                  <p:cNvPr id="643" name="Group 642"/>
                  <p:cNvGrpSpPr/>
                  <p:nvPr/>
                </p:nvGrpSpPr>
                <p:grpSpPr>
                  <a:xfrm>
                    <a:off x="2128945" y="2721077"/>
                    <a:ext cx="542709" cy="1032359"/>
                    <a:chOff x="1329778" y="2721077"/>
                    <a:chExt cx="542709" cy="1032359"/>
                  </a:xfrm>
                </p:grpSpPr>
                <p:sp>
                  <p:nvSpPr>
                    <p:cNvPr id="644" name="Oval 643"/>
                    <p:cNvSpPr/>
                    <p:nvPr/>
                  </p:nvSpPr>
                  <p:spPr>
                    <a:xfrm>
                      <a:off x="1447800" y="2721077"/>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645" name="Arc 644"/>
                    <p:cNvSpPr/>
                    <p:nvPr/>
                  </p:nvSpPr>
                  <p:spPr>
                    <a:xfrm rot="1056170">
                      <a:off x="1329778" y="3067636"/>
                      <a:ext cx="236041" cy="685800"/>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646" name="Arc 645"/>
                    <p:cNvSpPr/>
                    <p:nvPr/>
                  </p:nvSpPr>
                  <p:spPr>
                    <a:xfrm rot="11175776">
                      <a:off x="1670656" y="2782846"/>
                      <a:ext cx="201831" cy="789902"/>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grpSp>
            </p:grpSp>
            <p:grpSp>
              <p:nvGrpSpPr>
                <p:cNvPr id="537" name="Group 536"/>
                <p:cNvGrpSpPr/>
                <p:nvPr/>
              </p:nvGrpSpPr>
              <p:grpSpPr>
                <a:xfrm>
                  <a:off x="4550968" y="2721077"/>
                  <a:ext cx="3373832" cy="1051995"/>
                  <a:chOff x="1329778" y="2715214"/>
                  <a:chExt cx="3373832" cy="1051995"/>
                </a:xfrm>
              </p:grpSpPr>
              <p:grpSp>
                <p:nvGrpSpPr>
                  <p:cNvPr id="604" name="Group 603"/>
                  <p:cNvGrpSpPr/>
                  <p:nvPr/>
                </p:nvGrpSpPr>
                <p:grpSpPr>
                  <a:xfrm>
                    <a:off x="1329778" y="2721077"/>
                    <a:ext cx="542709" cy="1032359"/>
                    <a:chOff x="1329778" y="2721077"/>
                    <a:chExt cx="542709" cy="1032359"/>
                  </a:xfrm>
                </p:grpSpPr>
                <p:sp>
                  <p:nvSpPr>
                    <p:cNvPr id="633" name="Oval 632"/>
                    <p:cNvSpPr/>
                    <p:nvPr/>
                  </p:nvSpPr>
                  <p:spPr>
                    <a:xfrm>
                      <a:off x="1447800" y="2721077"/>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634" name="Arc 633"/>
                    <p:cNvSpPr/>
                    <p:nvPr/>
                  </p:nvSpPr>
                  <p:spPr>
                    <a:xfrm rot="1056170">
                      <a:off x="1329778" y="3067636"/>
                      <a:ext cx="236041" cy="685800"/>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635" name="Arc 634"/>
                    <p:cNvSpPr/>
                    <p:nvPr/>
                  </p:nvSpPr>
                  <p:spPr>
                    <a:xfrm rot="11175776">
                      <a:off x="1670656" y="2782846"/>
                      <a:ext cx="201831" cy="789902"/>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grpSp>
              <p:grpSp>
                <p:nvGrpSpPr>
                  <p:cNvPr id="605" name="Group 604"/>
                  <p:cNvGrpSpPr/>
                  <p:nvPr/>
                </p:nvGrpSpPr>
                <p:grpSpPr>
                  <a:xfrm>
                    <a:off x="1709845" y="2721077"/>
                    <a:ext cx="542709" cy="1032359"/>
                    <a:chOff x="1329778" y="2721077"/>
                    <a:chExt cx="542709" cy="1032359"/>
                  </a:xfrm>
                </p:grpSpPr>
                <p:sp>
                  <p:nvSpPr>
                    <p:cNvPr id="630" name="Oval 629"/>
                    <p:cNvSpPr/>
                    <p:nvPr/>
                  </p:nvSpPr>
                  <p:spPr>
                    <a:xfrm>
                      <a:off x="1447800" y="2721077"/>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631" name="Arc 630"/>
                    <p:cNvSpPr/>
                    <p:nvPr/>
                  </p:nvSpPr>
                  <p:spPr>
                    <a:xfrm rot="1056170">
                      <a:off x="1329778" y="3067636"/>
                      <a:ext cx="236041" cy="685800"/>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632" name="Arc 631"/>
                    <p:cNvSpPr/>
                    <p:nvPr/>
                  </p:nvSpPr>
                  <p:spPr>
                    <a:xfrm rot="11175776">
                      <a:off x="1670656" y="2782846"/>
                      <a:ext cx="201831" cy="789902"/>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grpSp>
              <p:grpSp>
                <p:nvGrpSpPr>
                  <p:cNvPr id="606" name="Group 605"/>
                  <p:cNvGrpSpPr/>
                  <p:nvPr/>
                </p:nvGrpSpPr>
                <p:grpSpPr>
                  <a:xfrm>
                    <a:off x="4160901" y="2726021"/>
                    <a:ext cx="542709" cy="1032359"/>
                    <a:chOff x="1329778" y="2721077"/>
                    <a:chExt cx="542709" cy="1032359"/>
                  </a:xfrm>
                </p:grpSpPr>
                <p:sp>
                  <p:nvSpPr>
                    <p:cNvPr id="627" name="Oval 626"/>
                    <p:cNvSpPr/>
                    <p:nvPr/>
                  </p:nvSpPr>
                  <p:spPr>
                    <a:xfrm>
                      <a:off x="1447800" y="2721077"/>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628" name="Arc 627"/>
                    <p:cNvSpPr/>
                    <p:nvPr/>
                  </p:nvSpPr>
                  <p:spPr>
                    <a:xfrm rot="1056170">
                      <a:off x="1329778" y="3067636"/>
                      <a:ext cx="236041" cy="685800"/>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629" name="Arc 628"/>
                    <p:cNvSpPr/>
                    <p:nvPr/>
                  </p:nvSpPr>
                  <p:spPr>
                    <a:xfrm rot="11175776">
                      <a:off x="1670656" y="2782846"/>
                      <a:ext cx="201831" cy="789902"/>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grpSp>
              <p:grpSp>
                <p:nvGrpSpPr>
                  <p:cNvPr id="607" name="Group 606"/>
                  <p:cNvGrpSpPr/>
                  <p:nvPr/>
                </p:nvGrpSpPr>
                <p:grpSpPr>
                  <a:xfrm>
                    <a:off x="3784761" y="2731402"/>
                    <a:ext cx="542709" cy="1032359"/>
                    <a:chOff x="1329778" y="2721077"/>
                    <a:chExt cx="542709" cy="1032359"/>
                  </a:xfrm>
                </p:grpSpPr>
                <p:sp>
                  <p:nvSpPr>
                    <p:cNvPr id="624" name="Oval 623"/>
                    <p:cNvSpPr/>
                    <p:nvPr/>
                  </p:nvSpPr>
                  <p:spPr>
                    <a:xfrm>
                      <a:off x="1447800" y="2721077"/>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625" name="Arc 624"/>
                    <p:cNvSpPr/>
                    <p:nvPr/>
                  </p:nvSpPr>
                  <p:spPr>
                    <a:xfrm rot="1056170">
                      <a:off x="1329778" y="3067636"/>
                      <a:ext cx="236041" cy="685800"/>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626" name="Arc 625"/>
                    <p:cNvSpPr/>
                    <p:nvPr/>
                  </p:nvSpPr>
                  <p:spPr>
                    <a:xfrm rot="11175776">
                      <a:off x="1670656" y="2782846"/>
                      <a:ext cx="201831" cy="789902"/>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grpSp>
              <p:grpSp>
                <p:nvGrpSpPr>
                  <p:cNvPr id="608" name="Group 607"/>
                  <p:cNvGrpSpPr/>
                  <p:nvPr/>
                </p:nvGrpSpPr>
                <p:grpSpPr>
                  <a:xfrm>
                    <a:off x="3352800" y="2734850"/>
                    <a:ext cx="542709" cy="1032359"/>
                    <a:chOff x="1329778" y="2721077"/>
                    <a:chExt cx="542709" cy="1032359"/>
                  </a:xfrm>
                </p:grpSpPr>
                <p:sp>
                  <p:nvSpPr>
                    <p:cNvPr id="621" name="Oval 620"/>
                    <p:cNvSpPr/>
                    <p:nvPr/>
                  </p:nvSpPr>
                  <p:spPr>
                    <a:xfrm>
                      <a:off x="1447800" y="2721077"/>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622" name="Arc 621"/>
                    <p:cNvSpPr/>
                    <p:nvPr/>
                  </p:nvSpPr>
                  <p:spPr>
                    <a:xfrm rot="1056170">
                      <a:off x="1329778" y="3067636"/>
                      <a:ext cx="236041" cy="685800"/>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623" name="Arc 622"/>
                    <p:cNvSpPr/>
                    <p:nvPr/>
                  </p:nvSpPr>
                  <p:spPr>
                    <a:xfrm rot="11175776">
                      <a:off x="1670656" y="2782846"/>
                      <a:ext cx="201831" cy="789902"/>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grpSp>
              <p:grpSp>
                <p:nvGrpSpPr>
                  <p:cNvPr id="609" name="Group 608"/>
                  <p:cNvGrpSpPr/>
                  <p:nvPr/>
                </p:nvGrpSpPr>
                <p:grpSpPr>
                  <a:xfrm>
                    <a:off x="2969654" y="2726021"/>
                    <a:ext cx="542709" cy="1032359"/>
                    <a:chOff x="1329778" y="2721077"/>
                    <a:chExt cx="542709" cy="1032359"/>
                  </a:xfrm>
                </p:grpSpPr>
                <p:sp>
                  <p:nvSpPr>
                    <p:cNvPr id="618" name="Oval 617"/>
                    <p:cNvSpPr/>
                    <p:nvPr/>
                  </p:nvSpPr>
                  <p:spPr>
                    <a:xfrm>
                      <a:off x="1447800" y="2721077"/>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619" name="Arc 618"/>
                    <p:cNvSpPr/>
                    <p:nvPr/>
                  </p:nvSpPr>
                  <p:spPr>
                    <a:xfrm rot="1056170">
                      <a:off x="1329778" y="3067636"/>
                      <a:ext cx="236041" cy="685800"/>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620" name="Arc 619"/>
                    <p:cNvSpPr/>
                    <p:nvPr/>
                  </p:nvSpPr>
                  <p:spPr>
                    <a:xfrm rot="11175776">
                      <a:off x="1670656" y="2782846"/>
                      <a:ext cx="201831" cy="789902"/>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grpSp>
              <p:grpSp>
                <p:nvGrpSpPr>
                  <p:cNvPr id="610" name="Group 609"/>
                  <p:cNvGrpSpPr/>
                  <p:nvPr/>
                </p:nvGrpSpPr>
                <p:grpSpPr>
                  <a:xfrm>
                    <a:off x="2533571" y="2715214"/>
                    <a:ext cx="542709" cy="1032359"/>
                    <a:chOff x="1329778" y="2721077"/>
                    <a:chExt cx="542709" cy="1032359"/>
                  </a:xfrm>
                </p:grpSpPr>
                <p:sp>
                  <p:nvSpPr>
                    <p:cNvPr id="615" name="Oval 614"/>
                    <p:cNvSpPr/>
                    <p:nvPr/>
                  </p:nvSpPr>
                  <p:spPr>
                    <a:xfrm>
                      <a:off x="1447800" y="2721077"/>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616" name="Arc 615"/>
                    <p:cNvSpPr/>
                    <p:nvPr/>
                  </p:nvSpPr>
                  <p:spPr>
                    <a:xfrm rot="1056170">
                      <a:off x="1329778" y="3067636"/>
                      <a:ext cx="236041" cy="685800"/>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617" name="Arc 616"/>
                    <p:cNvSpPr/>
                    <p:nvPr/>
                  </p:nvSpPr>
                  <p:spPr>
                    <a:xfrm rot="11175776">
                      <a:off x="1670656" y="2782846"/>
                      <a:ext cx="201831" cy="789902"/>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grpSp>
              <p:grpSp>
                <p:nvGrpSpPr>
                  <p:cNvPr id="611" name="Group 610"/>
                  <p:cNvGrpSpPr/>
                  <p:nvPr/>
                </p:nvGrpSpPr>
                <p:grpSpPr>
                  <a:xfrm>
                    <a:off x="2128945" y="2721077"/>
                    <a:ext cx="542709" cy="1032359"/>
                    <a:chOff x="1329778" y="2721077"/>
                    <a:chExt cx="542709" cy="1032359"/>
                  </a:xfrm>
                </p:grpSpPr>
                <p:sp>
                  <p:nvSpPr>
                    <p:cNvPr id="612" name="Oval 611"/>
                    <p:cNvSpPr/>
                    <p:nvPr/>
                  </p:nvSpPr>
                  <p:spPr>
                    <a:xfrm>
                      <a:off x="1447800" y="2721077"/>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613" name="Arc 612"/>
                    <p:cNvSpPr/>
                    <p:nvPr/>
                  </p:nvSpPr>
                  <p:spPr>
                    <a:xfrm rot="1056170">
                      <a:off x="1329778" y="3067636"/>
                      <a:ext cx="236041" cy="685800"/>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614" name="Arc 613"/>
                    <p:cNvSpPr/>
                    <p:nvPr/>
                  </p:nvSpPr>
                  <p:spPr>
                    <a:xfrm rot="11175776">
                      <a:off x="1670656" y="2782846"/>
                      <a:ext cx="201831" cy="789902"/>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grpSp>
            </p:grpSp>
            <p:grpSp>
              <p:nvGrpSpPr>
                <p:cNvPr id="538" name="Group 537"/>
                <p:cNvGrpSpPr/>
                <p:nvPr/>
              </p:nvGrpSpPr>
              <p:grpSpPr>
                <a:xfrm rot="10800000">
                  <a:off x="1295401" y="3505200"/>
                  <a:ext cx="3373832" cy="1051995"/>
                  <a:chOff x="1329778" y="2715214"/>
                  <a:chExt cx="3373832" cy="1051995"/>
                </a:xfrm>
              </p:grpSpPr>
              <p:grpSp>
                <p:nvGrpSpPr>
                  <p:cNvPr id="572" name="Group 571"/>
                  <p:cNvGrpSpPr/>
                  <p:nvPr/>
                </p:nvGrpSpPr>
                <p:grpSpPr>
                  <a:xfrm>
                    <a:off x="1329778" y="2721077"/>
                    <a:ext cx="542709" cy="1032359"/>
                    <a:chOff x="1329778" y="2721077"/>
                    <a:chExt cx="542709" cy="1032359"/>
                  </a:xfrm>
                </p:grpSpPr>
                <p:sp>
                  <p:nvSpPr>
                    <p:cNvPr id="601" name="Oval 600"/>
                    <p:cNvSpPr/>
                    <p:nvPr/>
                  </p:nvSpPr>
                  <p:spPr>
                    <a:xfrm>
                      <a:off x="1447800" y="2721077"/>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602" name="Arc 601"/>
                    <p:cNvSpPr/>
                    <p:nvPr/>
                  </p:nvSpPr>
                  <p:spPr>
                    <a:xfrm rot="1056170">
                      <a:off x="1329778" y="3067636"/>
                      <a:ext cx="236041" cy="685800"/>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603" name="Arc 602"/>
                    <p:cNvSpPr/>
                    <p:nvPr/>
                  </p:nvSpPr>
                  <p:spPr>
                    <a:xfrm rot="11175776">
                      <a:off x="1670656" y="2782846"/>
                      <a:ext cx="201831" cy="789902"/>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grpSp>
              <p:grpSp>
                <p:nvGrpSpPr>
                  <p:cNvPr id="573" name="Group 572"/>
                  <p:cNvGrpSpPr/>
                  <p:nvPr/>
                </p:nvGrpSpPr>
                <p:grpSpPr>
                  <a:xfrm>
                    <a:off x="1709845" y="2721077"/>
                    <a:ext cx="542709" cy="1032359"/>
                    <a:chOff x="1329778" y="2721077"/>
                    <a:chExt cx="542709" cy="1032359"/>
                  </a:xfrm>
                </p:grpSpPr>
                <p:sp>
                  <p:nvSpPr>
                    <p:cNvPr id="598" name="Oval 597"/>
                    <p:cNvSpPr/>
                    <p:nvPr/>
                  </p:nvSpPr>
                  <p:spPr>
                    <a:xfrm>
                      <a:off x="1447800" y="2721077"/>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599" name="Arc 598"/>
                    <p:cNvSpPr/>
                    <p:nvPr/>
                  </p:nvSpPr>
                  <p:spPr>
                    <a:xfrm rot="1056170">
                      <a:off x="1329778" y="3067636"/>
                      <a:ext cx="236041" cy="685800"/>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600" name="Arc 599"/>
                    <p:cNvSpPr/>
                    <p:nvPr/>
                  </p:nvSpPr>
                  <p:spPr>
                    <a:xfrm rot="11175776">
                      <a:off x="1670656" y="2782846"/>
                      <a:ext cx="201831" cy="789902"/>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grpSp>
              <p:grpSp>
                <p:nvGrpSpPr>
                  <p:cNvPr id="574" name="Group 573"/>
                  <p:cNvGrpSpPr/>
                  <p:nvPr/>
                </p:nvGrpSpPr>
                <p:grpSpPr>
                  <a:xfrm>
                    <a:off x="4160901" y="2726021"/>
                    <a:ext cx="542709" cy="1032359"/>
                    <a:chOff x="1329778" y="2721077"/>
                    <a:chExt cx="542709" cy="1032359"/>
                  </a:xfrm>
                </p:grpSpPr>
                <p:sp>
                  <p:nvSpPr>
                    <p:cNvPr id="595" name="Oval 594"/>
                    <p:cNvSpPr/>
                    <p:nvPr/>
                  </p:nvSpPr>
                  <p:spPr>
                    <a:xfrm>
                      <a:off x="1447800" y="2721077"/>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596" name="Arc 595"/>
                    <p:cNvSpPr/>
                    <p:nvPr/>
                  </p:nvSpPr>
                  <p:spPr>
                    <a:xfrm rot="1056170">
                      <a:off x="1329778" y="3067636"/>
                      <a:ext cx="236041" cy="685800"/>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597" name="Arc 596"/>
                    <p:cNvSpPr/>
                    <p:nvPr/>
                  </p:nvSpPr>
                  <p:spPr>
                    <a:xfrm rot="11175776">
                      <a:off x="1670656" y="2782846"/>
                      <a:ext cx="201831" cy="789902"/>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grpSp>
              <p:grpSp>
                <p:nvGrpSpPr>
                  <p:cNvPr id="575" name="Group 574"/>
                  <p:cNvGrpSpPr/>
                  <p:nvPr/>
                </p:nvGrpSpPr>
                <p:grpSpPr>
                  <a:xfrm>
                    <a:off x="3784761" y="2731402"/>
                    <a:ext cx="542709" cy="1032359"/>
                    <a:chOff x="1329778" y="2721077"/>
                    <a:chExt cx="542709" cy="1032359"/>
                  </a:xfrm>
                </p:grpSpPr>
                <p:sp>
                  <p:nvSpPr>
                    <p:cNvPr id="592" name="Oval 591"/>
                    <p:cNvSpPr/>
                    <p:nvPr/>
                  </p:nvSpPr>
                  <p:spPr>
                    <a:xfrm>
                      <a:off x="1447800" y="2721077"/>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593" name="Arc 592"/>
                    <p:cNvSpPr/>
                    <p:nvPr/>
                  </p:nvSpPr>
                  <p:spPr>
                    <a:xfrm rot="1056170">
                      <a:off x="1329778" y="3067636"/>
                      <a:ext cx="236041" cy="685800"/>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594" name="Arc 593"/>
                    <p:cNvSpPr/>
                    <p:nvPr/>
                  </p:nvSpPr>
                  <p:spPr>
                    <a:xfrm rot="11175776">
                      <a:off x="1670656" y="2782846"/>
                      <a:ext cx="201831" cy="789902"/>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grpSp>
              <p:grpSp>
                <p:nvGrpSpPr>
                  <p:cNvPr id="576" name="Group 575"/>
                  <p:cNvGrpSpPr/>
                  <p:nvPr/>
                </p:nvGrpSpPr>
                <p:grpSpPr>
                  <a:xfrm>
                    <a:off x="3352800" y="2734850"/>
                    <a:ext cx="542709" cy="1032359"/>
                    <a:chOff x="1329778" y="2721077"/>
                    <a:chExt cx="542709" cy="1032359"/>
                  </a:xfrm>
                </p:grpSpPr>
                <p:sp>
                  <p:nvSpPr>
                    <p:cNvPr id="589" name="Oval 588"/>
                    <p:cNvSpPr/>
                    <p:nvPr/>
                  </p:nvSpPr>
                  <p:spPr>
                    <a:xfrm>
                      <a:off x="1447800" y="2721077"/>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590" name="Arc 589"/>
                    <p:cNvSpPr/>
                    <p:nvPr/>
                  </p:nvSpPr>
                  <p:spPr>
                    <a:xfrm rot="1056170">
                      <a:off x="1329778" y="3067636"/>
                      <a:ext cx="236041" cy="685800"/>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591" name="Arc 590"/>
                    <p:cNvSpPr/>
                    <p:nvPr/>
                  </p:nvSpPr>
                  <p:spPr>
                    <a:xfrm rot="11175776">
                      <a:off x="1670656" y="2782846"/>
                      <a:ext cx="201831" cy="789902"/>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grpSp>
              <p:grpSp>
                <p:nvGrpSpPr>
                  <p:cNvPr id="577" name="Group 576"/>
                  <p:cNvGrpSpPr/>
                  <p:nvPr/>
                </p:nvGrpSpPr>
                <p:grpSpPr>
                  <a:xfrm>
                    <a:off x="2969654" y="2726021"/>
                    <a:ext cx="542709" cy="1032359"/>
                    <a:chOff x="1329778" y="2721077"/>
                    <a:chExt cx="542709" cy="1032359"/>
                  </a:xfrm>
                </p:grpSpPr>
                <p:sp>
                  <p:nvSpPr>
                    <p:cNvPr id="586" name="Oval 585"/>
                    <p:cNvSpPr/>
                    <p:nvPr/>
                  </p:nvSpPr>
                  <p:spPr>
                    <a:xfrm>
                      <a:off x="1447800" y="2721077"/>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587" name="Arc 586"/>
                    <p:cNvSpPr/>
                    <p:nvPr/>
                  </p:nvSpPr>
                  <p:spPr>
                    <a:xfrm rot="1056170">
                      <a:off x="1329778" y="3067636"/>
                      <a:ext cx="236041" cy="685800"/>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588" name="Arc 587"/>
                    <p:cNvSpPr/>
                    <p:nvPr/>
                  </p:nvSpPr>
                  <p:spPr>
                    <a:xfrm rot="11175776">
                      <a:off x="1670656" y="2782846"/>
                      <a:ext cx="201831" cy="789902"/>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grpSp>
              <p:grpSp>
                <p:nvGrpSpPr>
                  <p:cNvPr id="578" name="Group 577"/>
                  <p:cNvGrpSpPr/>
                  <p:nvPr/>
                </p:nvGrpSpPr>
                <p:grpSpPr>
                  <a:xfrm>
                    <a:off x="2533571" y="2715214"/>
                    <a:ext cx="542709" cy="1032359"/>
                    <a:chOff x="1329778" y="2721077"/>
                    <a:chExt cx="542709" cy="1032359"/>
                  </a:xfrm>
                </p:grpSpPr>
                <p:sp>
                  <p:nvSpPr>
                    <p:cNvPr id="583" name="Oval 582"/>
                    <p:cNvSpPr/>
                    <p:nvPr/>
                  </p:nvSpPr>
                  <p:spPr>
                    <a:xfrm>
                      <a:off x="1447800" y="2721077"/>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584" name="Arc 583"/>
                    <p:cNvSpPr/>
                    <p:nvPr/>
                  </p:nvSpPr>
                  <p:spPr>
                    <a:xfrm rot="1056170">
                      <a:off x="1329778" y="3067636"/>
                      <a:ext cx="236041" cy="685800"/>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585" name="Arc 584"/>
                    <p:cNvSpPr/>
                    <p:nvPr/>
                  </p:nvSpPr>
                  <p:spPr>
                    <a:xfrm rot="11175776">
                      <a:off x="1670656" y="2782846"/>
                      <a:ext cx="201831" cy="789902"/>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grpSp>
              <p:grpSp>
                <p:nvGrpSpPr>
                  <p:cNvPr id="579" name="Group 578"/>
                  <p:cNvGrpSpPr/>
                  <p:nvPr/>
                </p:nvGrpSpPr>
                <p:grpSpPr>
                  <a:xfrm>
                    <a:off x="2128945" y="2721077"/>
                    <a:ext cx="542709" cy="1032359"/>
                    <a:chOff x="1329778" y="2721077"/>
                    <a:chExt cx="542709" cy="1032359"/>
                  </a:xfrm>
                </p:grpSpPr>
                <p:sp>
                  <p:nvSpPr>
                    <p:cNvPr id="580" name="Oval 579"/>
                    <p:cNvSpPr/>
                    <p:nvPr/>
                  </p:nvSpPr>
                  <p:spPr>
                    <a:xfrm>
                      <a:off x="1447800" y="2721077"/>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581" name="Arc 580"/>
                    <p:cNvSpPr/>
                    <p:nvPr/>
                  </p:nvSpPr>
                  <p:spPr>
                    <a:xfrm rot="1056170">
                      <a:off x="1329778" y="3067636"/>
                      <a:ext cx="236041" cy="685800"/>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582" name="Arc 581"/>
                    <p:cNvSpPr/>
                    <p:nvPr/>
                  </p:nvSpPr>
                  <p:spPr>
                    <a:xfrm rot="11175776">
                      <a:off x="1670656" y="2782846"/>
                      <a:ext cx="201831" cy="789902"/>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grpSp>
            </p:grpSp>
            <p:grpSp>
              <p:nvGrpSpPr>
                <p:cNvPr id="539" name="Group 538"/>
                <p:cNvGrpSpPr/>
                <p:nvPr/>
              </p:nvGrpSpPr>
              <p:grpSpPr>
                <a:xfrm rot="10800000">
                  <a:off x="4516591" y="3511063"/>
                  <a:ext cx="3373832" cy="1051995"/>
                  <a:chOff x="1329778" y="2715214"/>
                  <a:chExt cx="3373832" cy="1051995"/>
                </a:xfrm>
              </p:grpSpPr>
              <p:grpSp>
                <p:nvGrpSpPr>
                  <p:cNvPr id="540" name="Group 539"/>
                  <p:cNvGrpSpPr/>
                  <p:nvPr/>
                </p:nvGrpSpPr>
                <p:grpSpPr>
                  <a:xfrm>
                    <a:off x="1329778" y="2721077"/>
                    <a:ext cx="542709" cy="1032359"/>
                    <a:chOff x="1329778" y="2721077"/>
                    <a:chExt cx="542709" cy="1032359"/>
                  </a:xfrm>
                </p:grpSpPr>
                <p:sp>
                  <p:nvSpPr>
                    <p:cNvPr id="569" name="Oval 568"/>
                    <p:cNvSpPr/>
                    <p:nvPr/>
                  </p:nvSpPr>
                  <p:spPr>
                    <a:xfrm>
                      <a:off x="1447800" y="2721077"/>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570" name="Arc 569"/>
                    <p:cNvSpPr/>
                    <p:nvPr/>
                  </p:nvSpPr>
                  <p:spPr>
                    <a:xfrm rot="1056170">
                      <a:off x="1329778" y="3067636"/>
                      <a:ext cx="236041" cy="685800"/>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571" name="Arc 570"/>
                    <p:cNvSpPr/>
                    <p:nvPr/>
                  </p:nvSpPr>
                  <p:spPr>
                    <a:xfrm rot="11175776">
                      <a:off x="1670656" y="2782846"/>
                      <a:ext cx="201831" cy="789902"/>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grpSp>
              <p:grpSp>
                <p:nvGrpSpPr>
                  <p:cNvPr id="541" name="Group 540"/>
                  <p:cNvGrpSpPr/>
                  <p:nvPr/>
                </p:nvGrpSpPr>
                <p:grpSpPr>
                  <a:xfrm>
                    <a:off x="1709845" y="2721077"/>
                    <a:ext cx="542709" cy="1032359"/>
                    <a:chOff x="1329778" y="2721077"/>
                    <a:chExt cx="542709" cy="1032359"/>
                  </a:xfrm>
                </p:grpSpPr>
                <p:sp>
                  <p:nvSpPr>
                    <p:cNvPr id="566" name="Oval 565"/>
                    <p:cNvSpPr/>
                    <p:nvPr/>
                  </p:nvSpPr>
                  <p:spPr>
                    <a:xfrm>
                      <a:off x="1447800" y="2721077"/>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567" name="Arc 566"/>
                    <p:cNvSpPr/>
                    <p:nvPr/>
                  </p:nvSpPr>
                  <p:spPr>
                    <a:xfrm rot="1056170">
                      <a:off x="1329778" y="3067636"/>
                      <a:ext cx="236041" cy="685800"/>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568" name="Arc 567"/>
                    <p:cNvSpPr/>
                    <p:nvPr/>
                  </p:nvSpPr>
                  <p:spPr>
                    <a:xfrm rot="11175776">
                      <a:off x="1670656" y="2782846"/>
                      <a:ext cx="201831" cy="789902"/>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grpSp>
              <p:grpSp>
                <p:nvGrpSpPr>
                  <p:cNvPr id="542" name="Group 541"/>
                  <p:cNvGrpSpPr/>
                  <p:nvPr/>
                </p:nvGrpSpPr>
                <p:grpSpPr>
                  <a:xfrm>
                    <a:off x="4160901" y="2726021"/>
                    <a:ext cx="542709" cy="1032359"/>
                    <a:chOff x="1329778" y="2721077"/>
                    <a:chExt cx="542709" cy="1032359"/>
                  </a:xfrm>
                </p:grpSpPr>
                <p:sp>
                  <p:nvSpPr>
                    <p:cNvPr id="563" name="Oval 562"/>
                    <p:cNvSpPr/>
                    <p:nvPr/>
                  </p:nvSpPr>
                  <p:spPr>
                    <a:xfrm>
                      <a:off x="1447800" y="2721077"/>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564" name="Arc 563"/>
                    <p:cNvSpPr/>
                    <p:nvPr/>
                  </p:nvSpPr>
                  <p:spPr>
                    <a:xfrm rot="1056170">
                      <a:off x="1329778" y="3067636"/>
                      <a:ext cx="236041" cy="685800"/>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565" name="Arc 564"/>
                    <p:cNvSpPr/>
                    <p:nvPr/>
                  </p:nvSpPr>
                  <p:spPr>
                    <a:xfrm rot="11175776">
                      <a:off x="1670656" y="2782846"/>
                      <a:ext cx="201831" cy="789902"/>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grpSp>
              <p:grpSp>
                <p:nvGrpSpPr>
                  <p:cNvPr id="543" name="Group 542"/>
                  <p:cNvGrpSpPr/>
                  <p:nvPr/>
                </p:nvGrpSpPr>
                <p:grpSpPr>
                  <a:xfrm>
                    <a:off x="3784761" y="2731402"/>
                    <a:ext cx="542709" cy="1032359"/>
                    <a:chOff x="1329778" y="2721077"/>
                    <a:chExt cx="542709" cy="1032359"/>
                  </a:xfrm>
                </p:grpSpPr>
                <p:sp>
                  <p:nvSpPr>
                    <p:cNvPr id="560" name="Oval 559"/>
                    <p:cNvSpPr/>
                    <p:nvPr/>
                  </p:nvSpPr>
                  <p:spPr>
                    <a:xfrm>
                      <a:off x="1447800" y="2721077"/>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561" name="Arc 560"/>
                    <p:cNvSpPr/>
                    <p:nvPr/>
                  </p:nvSpPr>
                  <p:spPr>
                    <a:xfrm rot="1056170">
                      <a:off x="1329778" y="3067636"/>
                      <a:ext cx="236041" cy="685800"/>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562" name="Arc 561"/>
                    <p:cNvSpPr/>
                    <p:nvPr/>
                  </p:nvSpPr>
                  <p:spPr>
                    <a:xfrm rot="11175776">
                      <a:off x="1670656" y="2782846"/>
                      <a:ext cx="201831" cy="789902"/>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grpSp>
              <p:grpSp>
                <p:nvGrpSpPr>
                  <p:cNvPr id="544" name="Group 543"/>
                  <p:cNvGrpSpPr/>
                  <p:nvPr/>
                </p:nvGrpSpPr>
                <p:grpSpPr>
                  <a:xfrm>
                    <a:off x="3352800" y="2734850"/>
                    <a:ext cx="542709" cy="1032359"/>
                    <a:chOff x="1329778" y="2721077"/>
                    <a:chExt cx="542709" cy="1032359"/>
                  </a:xfrm>
                </p:grpSpPr>
                <p:sp>
                  <p:nvSpPr>
                    <p:cNvPr id="557" name="Oval 556"/>
                    <p:cNvSpPr/>
                    <p:nvPr/>
                  </p:nvSpPr>
                  <p:spPr>
                    <a:xfrm>
                      <a:off x="1447800" y="2721077"/>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558" name="Arc 557"/>
                    <p:cNvSpPr/>
                    <p:nvPr/>
                  </p:nvSpPr>
                  <p:spPr>
                    <a:xfrm rot="1056170">
                      <a:off x="1329778" y="3067636"/>
                      <a:ext cx="236041" cy="685800"/>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559" name="Arc 558"/>
                    <p:cNvSpPr/>
                    <p:nvPr/>
                  </p:nvSpPr>
                  <p:spPr>
                    <a:xfrm rot="11175776">
                      <a:off x="1670656" y="2782846"/>
                      <a:ext cx="201831" cy="789902"/>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grpSp>
              <p:grpSp>
                <p:nvGrpSpPr>
                  <p:cNvPr id="545" name="Group 544"/>
                  <p:cNvGrpSpPr/>
                  <p:nvPr/>
                </p:nvGrpSpPr>
                <p:grpSpPr>
                  <a:xfrm>
                    <a:off x="2969654" y="2726021"/>
                    <a:ext cx="542709" cy="1032359"/>
                    <a:chOff x="1329778" y="2721077"/>
                    <a:chExt cx="542709" cy="1032359"/>
                  </a:xfrm>
                </p:grpSpPr>
                <p:sp>
                  <p:nvSpPr>
                    <p:cNvPr id="554" name="Oval 553"/>
                    <p:cNvSpPr/>
                    <p:nvPr/>
                  </p:nvSpPr>
                  <p:spPr>
                    <a:xfrm>
                      <a:off x="1447800" y="2721077"/>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555" name="Arc 554"/>
                    <p:cNvSpPr/>
                    <p:nvPr/>
                  </p:nvSpPr>
                  <p:spPr>
                    <a:xfrm rot="1056170">
                      <a:off x="1329778" y="3067636"/>
                      <a:ext cx="236041" cy="685800"/>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556" name="Arc 555"/>
                    <p:cNvSpPr/>
                    <p:nvPr/>
                  </p:nvSpPr>
                  <p:spPr>
                    <a:xfrm rot="11175776">
                      <a:off x="1670656" y="2782846"/>
                      <a:ext cx="201831" cy="789902"/>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grpSp>
              <p:grpSp>
                <p:nvGrpSpPr>
                  <p:cNvPr id="546" name="Group 545"/>
                  <p:cNvGrpSpPr/>
                  <p:nvPr/>
                </p:nvGrpSpPr>
                <p:grpSpPr>
                  <a:xfrm>
                    <a:off x="2533571" y="2715214"/>
                    <a:ext cx="542709" cy="1032359"/>
                    <a:chOff x="1329778" y="2721077"/>
                    <a:chExt cx="542709" cy="1032359"/>
                  </a:xfrm>
                </p:grpSpPr>
                <p:sp>
                  <p:nvSpPr>
                    <p:cNvPr id="551" name="Oval 550"/>
                    <p:cNvSpPr/>
                    <p:nvPr/>
                  </p:nvSpPr>
                  <p:spPr>
                    <a:xfrm>
                      <a:off x="1447800" y="2721077"/>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552" name="Arc 551"/>
                    <p:cNvSpPr/>
                    <p:nvPr/>
                  </p:nvSpPr>
                  <p:spPr>
                    <a:xfrm rot="1056170">
                      <a:off x="1329778" y="3067636"/>
                      <a:ext cx="236041" cy="685800"/>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553" name="Arc 552"/>
                    <p:cNvSpPr/>
                    <p:nvPr/>
                  </p:nvSpPr>
                  <p:spPr>
                    <a:xfrm rot="11175776">
                      <a:off x="1670656" y="2782846"/>
                      <a:ext cx="201831" cy="789902"/>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grpSp>
              <p:grpSp>
                <p:nvGrpSpPr>
                  <p:cNvPr id="547" name="Group 546"/>
                  <p:cNvGrpSpPr/>
                  <p:nvPr/>
                </p:nvGrpSpPr>
                <p:grpSpPr>
                  <a:xfrm>
                    <a:off x="2128945" y="2721077"/>
                    <a:ext cx="542709" cy="1032359"/>
                    <a:chOff x="1329778" y="2721077"/>
                    <a:chExt cx="542709" cy="1032359"/>
                  </a:xfrm>
                </p:grpSpPr>
                <p:sp>
                  <p:nvSpPr>
                    <p:cNvPr id="548" name="Oval 547"/>
                    <p:cNvSpPr/>
                    <p:nvPr/>
                  </p:nvSpPr>
                  <p:spPr>
                    <a:xfrm>
                      <a:off x="1447800" y="2721077"/>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549" name="Arc 548"/>
                    <p:cNvSpPr/>
                    <p:nvPr/>
                  </p:nvSpPr>
                  <p:spPr>
                    <a:xfrm rot="1056170">
                      <a:off x="1329778" y="3067636"/>
                      <a:ext cx="236041" cy="685800"/>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550" name="Arc 549"/>
                    <p:cNvSpPr/>
                    <p:nvPr/>
                  </p:nvSpPr>
                  <p:spPr>
                    <a:xfrm rot="11175776">
                      <a:off x="1670656" y="2782846"/>
                      <a:ext cx="201831" cy="789902"/>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grpSp>
            </p:grpSp>
          </p:grpSp>
          <p:grpSp>
            <p:nvGrpSpPr>
              <p:cNvPr id="470" name="Group 469"/>
              <p:cNvGrpSpPr/>
              <p:nvPr/>
            </p:nvGrpSpPr>
            <p:grpSpPr>
              <a:xfrm>
                <a:off x="5845076" y="7086239"/>
                <a:ext cx="2362790" cy="764191"/>
                <a:chOff x="1329778" y="2715214"/>
                <a:chExt cx="3373832" cy="1051995"/>
              </a:xfrm>
            </p:grpSpPr>
            <p:grpSp>
              <p:nvGrpSpPr>
                <p:cNvPr id="504" name="Group 503"/>
                <p:cNvGrpSpPr/>
                <p:nvPr/>
              </p:nvGrpSpPr>
              <p:grpSpPr>
                <a:xfrm>
                  <a:off x="1329778" y="2721077"/>
                  <a:ext cx="542709" cy="1032359"/>
                  <a:chOff x="1329778" y="2721077"/>
                  <a:chExt cx="542709" cy="1032359"/>
                </a:xfrm>
              </p:grpSpPr>
              <p:sp>
                <p:nvSpPr>
                  <p:cNvPr id="533" name="Oval 532"/>
                  <p:cNvSpPr/>
                  <p:nvPr/>
                </p:nvSpPr>
                <p:spPr>
                  <a:xfrm>
                    <a:off x="1447800" y="2721077"/>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534" name="Arc 533"/>
                  <p:cNvSpPr/>
                  <p:nvPr/>
                </p:nvSpPr>
                <p:spPr>
                  <a:xfrm rot="1056170">
                    <a:off x="1329778" y="3067636"/>
                    <a:ext cx="236041" cy="685800"/>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535" name="Arc 534"/>
                  <p:cNvSpPr/>
                  <p:nvPr/>
                </p:nvSpPr>
                <p:spPr>
                  <a:xfrm rot="11175776">
                    <a:off x="1670656" y="2782846"/>
                    <a:ext cx="201831" cy="789902"/>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grpSp>
            <p:grpSp>
              <p:nvGrpSpPr>
                <p:cNvPr id="505" name="Group 504"/>
                <p:cNvGrpSpPr/>
                <p:nvPr/>
              </p:nvGrpSpPr>
              <p:grpSpPr>
                <a:xfrm>
                  <a:off x="1709845" y="2721077"/>
                  <a:ext cx="542709" cy="1032359"/>
                  <a:chOff x="1329778" y="2721077"/>
                  <a:chExt cx="542709" cy="1032359"/>
                </a:xfrm>
              </p:grpSpPr>
              <p:sp>
                <p:nvSpPr>
                  <p:cNvPr id="530" name="Oval 529"/>
                  <p:cNvSpPr/>
                  <p:nvPr/>
                </p:nvSpPr>
                <p:spPr>
                  <a:xfrm>
                    <a:off x="1447800" y="2721077"/>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531" name="Arc 530"/>
                  <p:cNvSpPr/>
                  <p:nvPr/>
                </p:nvSpPr>
                <p:spPr>
                  <a:xfrm rot="1056170">
                    <a:off x="1329778" y="3067636"/>
                    <a:ext cx="236041" cy="685800"/>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532" name="Arc 531"/>
                  <p:cNvSpPr/>
                  <p:nvPr/>
                </p:nvSpPr>
                <p:spPr>
                  <a:xfrm rot="11175776">
                    <a:off x="1670656" y="2782846"/>
                    <a:ext cx="201831" cy="789902"/>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grpSp>
            <p:grpSp>
              <p:nvGrpSpPr>
                <p:cNvPr id="506" name="Group 505"/>
                <p:cNvGrpSpPr/>
                <p:nvPr/>
              </p:nvGrpSpPr>
              <p:grpSpPr>
                <a:xfrm>
                  <a:off x="4160901" y="2726021"/>
                  <a:ext cx="542709" cy="1032359"/>
                  <a:chOff x="1329778" y="2721077"/>
                  <a:chExt cx="542709" cy="1032359"/>
                </a:xfrm>
              </p:grpSpPr>
              <p:sp>
                <p:nvSpPr>
                  <p:cNvPr id="527" name="Oval 526"/>
                  <p:cNvSpPr/>
                  <p:nvPr/>
                </p:nvSpPr>
                <p:spPr>
                  <a:xfrm>
                    <a:off x="1447800" y="2721077"/>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528" name="Arc 527"/>
                  <p:cNvSpPr/>
                  <p:nvPr/>
                </p:nvSpPr>
                <p:spPr>
                  <a:xfrm rot="1056170">
                    <a:off x="1329778" y="3067636"/>
                    <a:ext cx="236041" cy="685800"/>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529" name="Arc 528"/>
                  <p:cNvSpPr/>
                  <p:nvPr/>
                </p:nvSpPr>
                <p:spPr>
                  <a:xfrm rot="11175776">
                    <a:off x="1670656" y="2782846"/>
                    <a:ext cx="201831" cy="789902"/>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grpSp>
            <p:grpSp>
              <p:nvGrpSpPr>
                <p:cNvPr id="507" name="Group 506"/>
                <p:cNvGrpSpPr/>
                <p:nvPr/>
              </p:nvGrpSpPr>
              <p:grpSpPr>
                <a:xfrm>
                  <a:off x="3784761" y="2731402"/>
                  <a:ext cx="542709" cy="1032359"/>
                  <a:chOff x="1329778" y="2721077"/>
                  <a:chExt cx="542709" cy="1032359"/>
                </a:xfrm>
              </p:grpSpPr>
              <p:sp>
                <p:nvSpPr>
                  <p:cNvPr id="524" name="Oval 523"/>
                  <p:cNvSpPr/>
                  <p:nvPr/>
                </p:nvSpPr>
                <p:spPr>
                  <a:xfrm>
                    <a:off x="1447800" y="2721077"/>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525" name="Arc 524"/>
                  <p:cNvSpPr/>
                  <p:nvPr/>
                </p:nvSpPr>
                <p:spPr>
                  <a:xfrm rot="1056170">
                    <a:off x="1329778" y="3067636"/>
                    <a:ext cx="236041" cy="685800"/>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526" name="Arc 525"/>
                  <p:cNvSpPr/>
                  <p:nvPr/>
                </p:nvSpPr>
                <p:spPr>
                  <a:xfrm rot="11175776">
                    <a:off x="1670656" y="2782846"/>
                    <a:ext cx="201831" cy="789902"/>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grpSp>
            <p:grpSp>
              <p:nvGrpSpPr>
                <p:cNvPr id="508" name="Group 507"/>
                <p:cNvGrpSpPr/>
                <p:nvPr/>
              </p:nvGrpSpPr>
              <p:grpSpPr>
                <a:xfrm>
                  <a:off x="3352800" y="2734850"/>
                  <a:ext cx="542709" cy="1032359"/>
                  <a:chOff x="1329778" y="2721077"/>
                  <a:chExt cx="542709" cy="1032359"/>
                </a:xfrm>
              </p:grpSpPr>
              <p:sp>
                <p:nvSpPr>
                  <p:cNvPr id="521" name="Oval 520"/>
                  <p:cNvSpPr/>
                  <p:nvPr/>
                </p:nvSpPr>
                <p:spPr>
                  <a:xfrm>
                    <a:off x="1447800" y="2721077"/>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522" name="Arc 521"/>
                  <p:cNvSpPr/>
                  <p:nvPr/>
                </p:nvSpPr>
                <p:spPr>
                  <a:xfrm rot="1056170">
                    <a:off x="1329778" y="3067636"/>
                    <a:ext cx="236041" cy="685800"/>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523" name="Arc 522"/>
                  <p:cNvSpPr/>
                  <p:nvPr/>
                </p:nvSpPr>
                <p:spPr>
                  <a:xfrm rot="11175776">
                    <a:off x="1670656" y="2782846"/>
                    <a:ext cx="201831" cy="789902"/>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grpSp>
            <p:grpSp>
              <p:nvGrpSpPr>
                <p:cNvPr id="509" name="Group 508"/>
                <p:cNvGrpSpPr/>
                <p:nvPr/>
              </p:nvGrpSpPr>
              <p:grpSpPr>
                <a:xfrm>
                  <a:off x="2969654" y="2726021"/>
                  <a:ext cx="542709" cy="1032359"/>
                  <a:chOff x="1329778" y="2721077"/>
                  <a:chExt cx="542709" cy="1032359"/>
                </a:xfrm>
              </p:grpSpPr>
              <p:sp>
                <p:nvSpPr>
                  <p:cNvPr id="518" name="Oval 517"/>
                  <p:cNvSpPr/>
                  <p:nvPr/>
                </p:nvSpPr>
                <p:spPr>
                  <a:xfrm>
                    <a:off x="1447800" y="2721077"/>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519" name="Arc 518"/>
                  <p:cNvSpPr/>
                  <p:nvPr/>
                </p:nvSpPr>
                <p:spPr>
                  <a:xfrm rot="1056170">
                    <a:off x="1329778" y="3067636"/>
                    <a:ext cx="236041" cy="685800"/>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520" name="Arc 519"/>
                  <p:cNvSpPr/>
                  <p:nvPr/>
                </p:nvSpPr>
                <p:spPr>
                  <a:xfrm rot="11175776">
                    <a:off x="1670656" y="2782846"/>
                    <a:ext cx="201831" cy="789902"/>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grpSp>
            <p:grpSp>
              <p:nvGrpSpPr>
                <p:cNvPr id="510" name="Group 509"/>
                <p:cNvGrpSpPr/>
                <p:nvPr/>
              </p:nvGrpSpPr>
              <p:grpSpPr>
                <a:xfrm>
                  <a:off x="2533571" y="2715214"/>
                  <a:ext cx="542709" cy="1032359"/>
                  <a:chOff x="1329778" y="2721077"/>
                  <a:chExt cx="542709" cy="1032359"/>
                </a:xfrm>
              </p:grpSpPr>
              <p:sp>
                <p:nvSpPr>
                  <p:cNvPr id="515" name="Oval 514"/>
                  <p:cNvSpPr/>
                  <p:nvPr/>
                </p:nvSpPr>
                <p:spPr>
                  <a:xfrm>
                    <a:off x="1447800" y="2721077"/>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516" name="Arc 515"/>
                  <p:cNvSpPr/>
                  <p:nvPr/>
                </p:nvSpPr>
                <p:spPr>
                  <a:xfrm rot="1056170">
                    <a:off x="1329778" y="3067636"/>
                    <a:ext cx="236041" cy="685800"/>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517" name="Arc 516"/>
                  <p:cNvSpPr/>
                  <p:nvPr/>
                </p:nvSpPr>
                <p:spPr>
                  <a:xfrm rot="11175776">
                    <a:off x="1670656" y="2782846"/>
                    <a:ext cx="201831" cy="789902"/>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grpSp>
            <p:grpSp>
              <p:nvGrpSpPr>
                <p:cNvPr id="511" name="Group 510"/>
                <p:cNvGrpSpPr/>
                <p:nvPr/>
              </p:nvGrpSpPr>
              <p:grpSpPr>
                <a:xfrm>
                  <a:off x="2128945" y="2721077"/>
                  <a:ext cx="542709" cy="1032359"/>
                  <a:chOff x="1329778" y="2721077"/>
                  <a:chExt cx="542709" cy="1032359"/>
                </a:xfrm>
              </p:grpSpPr>
              <p:sp>
                <p:nvSpPr>
                  <p:cNvPr id="512" name="Oval 511"/>
                  <p:cNvSpPr/>
                  <p:nvPr/>
                </p:nvSpPr>
                <p:spPr>
                  <a:xfrm>
                    <a:off x="1447800" y="2721077"/>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513" name="Arc 512"/>
                  <p:cNvSpPr/>
                  <p:nvPr/>
                </p:nvSpPr>
                <p:spPr>
                  <a:xfrm rot="1056170">
                    <a:off x="1329778" y="3067636"/>
                    <a:ext cx="236041" cy="685800"/>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514" name="Arc 513"/>
                  <p:cNvSpPr/>
                  <p:nvPr/>
                </p:nvSpPr>
                <p:spPr>
                  <a:xfrm rot="11175776">
                    <a:off x="1670656" y="2782846"/>
                    <a:ext cx="201831" cy="789902"/>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grpSp>
          </p:grpSp>
          <p:grpSp>
            <p:nvGrpSpPr>
              <p:cNvPr id="471" name="Group 470"/>
              <p:cNvGrpSpPr/>
              <p:nvPr/>
            </p:nvGrpSpPr>
            <p:grpSpPr>
              <a:xfrm rot="10800000">
                <a:off x="5821001" y="7660101"/>
                <a:ext cx="2362790" cy="764191"/>
                <a:chOff x="1329778" y="2715214"/>
                <a:chExt cx="3373832" cy="1051995"/>
              </a:xfrm>
            </p:grpSpPr>
            <p:grpSp>
              <p:nvGrpSpPr>
                <p:cNvPr id="472" name="Group 471"/>
                <p:cNvGrpSpPr/>
                <p:nvPr/>
              </p:nvGrpSpPr>
              <p:grpSpPr>
                <a:xfrm>
                  <a:off x="1329778" y="2721077"/>
                  <a:ext cx="542709" cy="1032359"/>
                  <a:chOff x="1329778" y="2721077"/>
                  <a:chExt cx="542709" cy="1032359"/>
                </a:xfrm>
              </p:grpSpPr>
              <p:sp>
                <p:nvSpPr>
                  <p:cNvPr id="501" name="Oval 500"/>
                  <p:cNvSpPr/>
                  <p:nvPr/>
                </p:nvSpPr>
                <p:spPr>
                  <a:xfrm>
                    <a:off x="1447800" y="2721077"/>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502" name="Arc 501"/>
                  <p:cNvSpPr/>
                  <p:nvPr/>
                </p:nvSpPr>
                <p:spPr>
                  <a:xfrm rot="1056170">
                    <a:off x="1329778" y="3067636"/>
                    <a:ext cx="236041" cy="685800"/>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503" name="Arc 502"/>
                  <p:cNvSpPr/>
                  <p:nvPr/>
                </p:nvSpPr>
                <p:spPr>
                  <a:xfrm rot="11175776">
                    <a:off x="1670656" y="2782846"/>
                    <a:ext cx="201831" cy="789902"/>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grpSp>
            <p:grpSp>
              <p:nvGrpSpPr>
                <p:cNvPr id="473" name="Group 472"/>
                <p:cNvGrpSpPr/>
                <p:nvPr/>
              </p:nvGrpSpPr>
              <p:grpSpPr>
                <a:xfrm>
                  <a:off x="1709845" y="2721077"/>
                  <a:ext cx="542709" cy="1032359"/>
                  <a:chOff x="1329778" y="2721077"/>
                  <a:chExt cx="542709" cy="1032359"/>
                </a:xfrm>
              </p:grpSpPr>
              <p:sp>
                <p:nvSpPr>
                  <p:cNvPr id="498" name="Oval 497"/>
                  <p:cNvSpPr/>
                  <p:nvPr/>
                </p:nvSpPr>
                <p:spPr>
                  <a:xfrm>
                    <a:off x="1447800" y="2721077"/>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499" name="Arc 498"/>
                  <p:cNvSpPr/>
                  <p:nvPr/>
                </p:nvSpPr>
                <p:spPr>
                  <a:xfrm rot="1056170">
                    <a:off x="1329778" y="3067636"/>
                    <a:ext cx="236041" cy="685800"/>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500" name="Arc 499"/>
                  <p:cNvSpPr/>
                  <p:nvPr/>
                </p:nvSpPr>
                <p:spPr>
                  <a:xfrm rot="11175776">
                    <a:off x="1670656" y="2782846"/>
                    <a:ext cx="201831" cy="789902"/>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grpSp>
            <p:grpSp>
              <p:nvGrpSpPr>
                <p:cNvPr id="474" name="Group 473"/>
                <p:cNvGrpSpPr/>
                <p:nvPr/>
              </p:nvGrpSpPr>
              <p:grpSpPr>
                <a:xfrm>
                  <a:off x="4160901" y="2726021"/>
                  <a:ext cx="542709" cy="1032359"/>
                  <a:chOff x="1329778" y="2721077"/>
                  <a:chExt cx="542709" cy="1032359"/>
                </a:xfrm>
              </p:grpSpPr>
              <p:sp>
                <p:nvSpPr>
                  <p:cNvPr id="495" name="Oval 494"/>
                  <p:cNvSpPr/>
                  <p:nvPr/>
                </p:nvSpPr>
                <p:spPr>
                  <a:xfrm>
                    <a:off x="1447800" y="2721077"/>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496" name="Arc 495"/>
                  <p:cNvSpPr/>
                  <p:nvPr/>
                </p:nvSpPr>
                <p:spPr>
                  <a:xfrm rot="1056170">
                    <a:off x="1329778" y="3067636"/>
                    <a:ext cx="236041" cy="685800"/>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497" name="Arc 496"/>
                  <p:cNvSpPr/>
                  <p:nvPr/>
                </p:nvSpPr>
                <p:spPr>
                  <a:xfrm rot="11175776">
                    <a:off x="1670656" y="2782846"/>
                    <a:ext cx="201831" cy="789902"/>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grpSp>
            <p:grpSp>
              <p:nvGrpSpPr>
                <p:cNvPr id="475" name="Group 474"/>
                <p:cNvGrpSpPr/>
                <p:nvPr/>
              </p:nvGrpSpPr>
              <p:grpSpPr>
                <a:xfrm>
                  <a:off x="3784761" y="2731402"/>
                  <a:ext cx="542709" cy="1032359"/>
                  <a:chOff x="1329778" y="2721077"/>
                  <a:chExt cx="542709" cy="1032359"/>
                </a:xfrm>
              </p:grpSpPr>
              <p:sp>
                <p:nvSpPr>
                  <p:cNvPr id="492" name="Oval 491"/>
                  <p:cNvSpPr/>
                  <p:nvPr/>
                </p:nvSpPr>
                <p:spPr>
                  <a:xfrm>
                    <a:off x="1447800" y="2721077"/>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493" name="Arc 492"/>
                  <p:cNvSpPr/>
                  <p:nvPr/>
                </p:nvSpPr>
                <p:spPr>
                  <a:xfrm rot="1056170">
                    <a:off x="1329778" y="3067636"/>
                    <a:ext cx="236041" cy="685800"/>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494" name="Arc 493"/>
                  <p:cNvSpPr/>
                  <p:nvPr/>
                </p:nvSpPr>
                <p:spPr>
                  <a:xfrm rot="11175776">
                    <a:off x="1670656" y="2782846"/>
                    <a:ext cx="201831" cy="789902"/>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grpSp>
            <p:grpSp>
              <p:nvGrpSpPr>
                <p:cNvPr id="476" name="Group 475"/>
                <p:cNvGrpSpPr/>
                <p:nvPr/>
              </p:nvGrpSpPr>
              <p:grpSpPr>
                <a:xfrm>
                  <a:off x="3352800" y="2734850"/>
                  <a:ext cx="542709" cy="1032359"/>
                  <a:chOff x="1329778" y="2721077"/>
                  <a:chExt cx="542709" cy="1032359"/>
                </a:xfrm>
              </p:grpSpPr>
              <p:sp>
                <p:nvSpPr>
                  <p:cNvPr id="489" name="Oval 488"/>
                  <p:cNvSpPr/>
                  <p:nvPr/>
                </p:nvSpPr>
                <p:spPr>
                  <a:xfrm>
                    <a:off x="1447800" y="2721077"/>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490" name="Arc 489"/>
                  <p:cNvSpPr/>
                  <p:nvPr/>
                </p:nvSpPr>
                <p:spPr>
                  <a:xfrm rot="1056170">
                    <a:off x="1329778" y="3067636"/>
                    <a:ext cx="236041" cy="685800"/>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491" name="Arc 490"/>
                  <p:cNvSpPr/>
                  <p:nvPr/>
                </p:nvSpPr>
                <p:spPr>
                  <a:xfrm rot="11175776">
                    <a:off x="1670656" y="2782846"/>
                    <a:ext cx="201831" cy="789902"/>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grpSp>
            <p:grpSp>
              <p:nvGrpSpPr>
                <p:cNvPr id="477" name="Group 476"/>
                <p:cNvGrpSpPr/>
                <p:nvPr/>
              </p:nvGrpSpPr>
              <p:grpSpPr>
                <a:xfrm>
                  <a:off x="2969654" y="2726021"/>
                  <a:ext cx="542709" cy="1032359"/>
                  <a:chOff x="1329778" y="2721077"/>
                  <a:chExt cx="542709" cy="1032359"/>
                </a:xfrm>
              </p:grpSpPr>
              <p:sp>
                <p:nvSpPr>
                  <p:cNvPr id="486" name="Oval 485"/>
                  <p:cNvSpPr/>
                  <p:nvPr/>
                </p:nvSpPr>
                <p:spPr>
                  <a:xfrm>
                    <a:off x="1447800" y="2721077"/>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487" name="Arc 486"/>
                  <p:cNvSpPr/>
                  <p:nvPr/>
                </p:nvSpPr>
                <p:spPr>
                  <a:xfrm rot="1056170">
                    <a:off x="1329778" y="3067636"/>
                    <a:ext cx="236041" cy="685800"/>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488" name="Arc 487"/>
                  <p:cNvSpPr/>
                  <p:nvPr/>
                </p:nvSpPr>
                <p:spPr>
                  <a:xfrm rot="11175776">
                    <a:off x="1670656" y="2782846"/>
                    <a:ext cx="201831" cy="789902"/>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grpSp>
            <p:grpSp>
              <p:nvGrpSpPr>
                <p:cNvPr id="478" name="Group 477"/>
                <p:cNvGrpSpPr/>
                <p:nvPr/>
              </p:nvGrpSpPr>
              <p:grpSpPr>
                <a:xfrm>
                  <a:off x="2533571" y="2715214"/>
                  <a:ext cx="542709" cy="1032359"/>
                  <a:chOff x="1329778" y="2721077"/>
                  <a:chExt cx="542709" cy="1032359"/>
                </a:xfrm>
              </p:grpSpPr>
              <p:sp>
                <p:nvSpPr>
                  <p:cNvPr id="483" name="Oval 482"/>
                  <p:cNvSpPr/>
                  <p:nvPr/>
                </p:nvSpPr>
                <p:spPr>
                  <a:xfrm>
                    <a:off x="1447800" y="2721077"/>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484" name="Arc 483"/>
                  <p:cNvSpPr/>
                  <p:nvPr/>
                </p:nvSpPr>
                <p:spPr>
                  <a:xfrm rot="1056170">
                    <a:off x="1329778" y="3067636"/>
                    <a:ext cx="236041" cy="685800"/>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485" name="Arc 484"/>
                  <p:cNvSpPr/>
                  <p:nvPr/>
                </p:nvSpPr>
                <p:spPr>
                  <a:xfrm rot="11175776">
                    <a:off x="1670656" y="2782846"/>
                    <a:ext cx="201831" cy="789902"/>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grpSp>
            <p:grpSp>
              <p:nvGrpSpPr>
                <p:cNvPr id="479" name="Group 478"/>
                <p:cNvGrpSpPr/>
                <p:nvPr/>
              </p:nvGrpSpPr>
              <p:grpSpPr>
                <a:xfrm>
                  <a:off x="2128945" y="2721077"/>
                  <a:ext cx="542709" cy="1032359"/>
                  <a:chOff x="1329778" y="2721077"/>
                  <a:chExt cx="542709" cy="1032359"/>
                </a:xfrm>
              </p:grpSpPr>
              <p:sp>
                <p:nvSpPr>
                  <p:cNvPr id="480" name="Oval 479"/>
                  <p:cNvSpPr/>
                  <p:nvPr/>
                </p:nvSpPr>
                <p:spPr>
                  <a:xfrm>
                    <a:off x="1447800" y="2721077"/>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481" name="Arc 480"/>
                  <p:cNvSpPr/>
                  <p:nvPr/>
                </p:nvSpPr>
                <p:spPr>
                  <a:xfrm rot="1056170">
                    <a:off x="1329778" y="3067636"/>
                    <a:ext cx="236041" cy="685800"/>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482" name="Arc 481"/>
                  <p:cNvSpPr/>
                  <p:nvPr/>
                </p:nvSpPr>
                <p:spPr>
                  <a:xfrm rot="11175776">
                    <a:off x="1670656" y="2782846"/>
                    <a:ext cx="201831" cy="789902"/>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grpSp>
          </p:grpSp>
        </p:grpSp>
      </p:grpSp>
      <p:grpSp>
        <p:nvGrpSpPr>
          <p:cNvPr id="284" name="Group 283"/>
          <p:cNvGrpSpPr/>
          <p:nvPr/>
        </p:nvGrpSpPr>
        <p:grpSpPr>
          <a:xfrm>
            <a:off x="9202394" y="2055255"/>
            <a:ext cx="1383840" cy="1962453"/>
            <a:chOff x="4610263" y="2639887"/>
            <a:chExt cx="1383840" cy="1962453"/>
          </a:xfrm>
        </p:grpSpPr>
        <p:sp>
          <p:nvSpPr>
            <p:cNvPr id="271" name="Rounded Rectangle 270"/>
            <p:cNvSpPr/>
            <p:nvPr/>
          </p:nvSpPr>
          <p:spPr>
            <a:xfrm>
              <a:off x="4610263" y="2667000"/>
              <a:ext cx="1383840" cy="1905000"/>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272" name="Can 271"/>
            <p:cNvSpPr/>
            <p:nvPr/>
          </p:nvSpPr>
          <p:spPr>
            <a:xfrm>
              <a:off x="5063767" y="2639887"/>
              <a:ext cx="485825" cy="1962453"/>
            </a:xfrm>
            <a:prstGeom prst="can">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grpSp>
      <p:sp>
        <p:nvSpPr>
          <p:cNvPr id="273" name="Oval 272"/>
          <p:cNvSpPr/>
          <p:nvPr/>
        </p:nvSpPr>
        <p:spPr>
          <a:xfrm>
            <a:off x="4532341" y="1917685"/>
            <a:ext cx="182880" cy="1828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274" name="Oval 273"/>
          <p:cNvSpPr/>
          <p:nvPr/>
        </p:nvSpPr>
        <p:spPr>
          <a:xfrm>
            <a:off x="4461711" y="2161525"/>
            <a:ext cx="182880" cy="1828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275" name="Oval 274"/>
          <p:cNvSpPr/>
          <p:nvPr/>
        </p:nvSpPr>
        <p:spPr>
          <a:xfrm>
            <a:off x="4349909" y="1647995"/>
            <a:ext cx="182880" cy="1828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276" name="Oval 275"/>
          <p:cNvSpPr/>
          <p:nvPr/>
        </p:nvSpPr>
        <p:spPr>
          <a:xfrm>
            <a:off x="4841266" y="1725956"/>
            <a:ext cx="182880" cy="1828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277" name="Oval 276"/>
          <p:cNvSpPr/>
          <p:nvPr/>
        </p:nvSpPr>
        <p:spPr>
          <a:xfrm>
            <a:off x="5289739" y="1829892"/>
            <a:ext cx="182880" cy="1828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278" name="Oval 277"/>
          <p:cNvSpPr/>
          <p:nvPr/>
        </p:nvSpPr>
        <p:spPr>
          <a:xfrm>
            <a:off x="5808605" y="2086766"/>
            <a:ext cx="182880" cy="1828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279" name="Oval 278"/>
          <p:cNvSpPr/>
          <p:nvPr/>
        </p:nvSpPr>
        <p:spPr>
          <a:xfrm>
            <a:off x="4809890" y="2009125"/>
            <a:ext cx="182880" cy="1828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280" name="Oval 279"/>
          <p:cNvSpPr/>
          <p:nvPr/>
        </p:nvSpPr>
        <p:spPr>
          <a:xfrm>
            <a:off x="5095055" y="2103994"/>
            <a:ext cx="182880" cy="1828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281" name="Oval 280"/>
          <p:cNvSpPr/>
          <p:nvPr/>
        </p:nvSpPr>
        <p:spPr>
          <a:xfrm>
            <a:off x="5442139" y="1982292"/>
            <a:ext cx="182880" cy="1828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282" name="Oval 281"/>
          <p:cNvSpPr/>
          <p:nvPr/>
        </p:nvSpPr>
        <p:spPr>
          <a:xfrm>
            <a:off x="3856611" y="4297993"/>
            <a:ext cx="182880" cy="1828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283" name="Oval 282"/>
          <p:cNvSpPr/>
          <p:nvPr/>
        </p:nvSpPr>
        <p:spPr>
          <a:xfrm>
            <a:off x="5024146" y="1473678"/>
            <a:ext cx="182880" cy="1828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285" name="Diamond 284"/>
          <p:cNvSpPr/>
          <p:nvPr/>
        </p:nvSpPr>
        <p:spPr>
          <a:xfrm>
            <a:off x="9334159" y="905144"/>
            <a:ext cx="365760" cy="365760"/>
          </a:xfrm>
          <a:prstGeom prst="diamond">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286" name="Diamond 285"/>
          <p:cNvSpPr/>
          <p:nvPr/>
        </p:nvSpPr>
        <p:spPr>
          <a:xfrm>
            <a:off x="9785027" y="1151523"/>
            <a:ext cx="365760" cy="365760"/>
          </a:xfrm>
          <a:prstGeom prst="diamond">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287" name="Diamond 286"/>
          <p:cNvSpPr/>
          <p:nvPr/>
        </p:nvSpPr>
        <p:spPr>
          <a:xfrm>
            <a:off x="9939080" y="732097"/>
            <a:ext cx="365760" cy="365760"/>
          </a:xfrm>
          <a:prstGeom prst="diamond">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288" name="Diamond 287"/>
          <p:cNvSpPr/>
          <p:nvPr/>
        </p:nvSpPr>
        <p:spPr>
          <a:xfrm>
            <a:off x="9282108" y="1334403"/>
            <a:ext cx="365760" cy="365760"/>
          </a:xfrm>
          <a:prstGeom prst="diamond">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289" name="Diamond 288"/>
          <p:cNvSpPr/>
          <p:nvPr/>
        </p:nvSpPr>
        <p:spPr>
          <a:xfrm>
            <a:off x="8916348" y="884365"/>
            <a:ext cx="365760" cy="365760"/>
          </a:xfrm>
          <a:prstGeom prst="diamond">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290" name="Diamond 289"/>
          <p:cNvSpPr/>
          <p:nvPr/>
        </p:nvSpPr>
        <p:spPr>
          <a:xfrm>
            <a:off x="9911571" y="1585698"/>
            <a:ext cx="365760" cy="365760"/>
          </a:xfrm>
          <a:prstGeom prst="diamond">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291" name="Diamond 290"/>
          <p:cNvSpPr/>
          <p:nvPr/>
        </p:nvSpPr>
        <p:spPr>
          <a:xfrm>
            <a:off x="10122435" y="1067401"/>
            <a:ext cx="365760" cy="365760"/>
          </a:xfrm>
          <a:prstGeom prst="diamond">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292" name="Diamond 291"/>
          <p:cNvSpPr/>
          <p:nvPr/>
        </p:nvSpPr>
        <p:spPr>
          <a:xfrm>
            <a:off x="8810376" y="1782057"/>
            <a:ext cx="365760" cy="365760"/>
          </a:xfrm>
          <a:prstGeom prst="diamond">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293" name="Diamond 292"/>
          <p:cNvSpPr/>
          <p:nvPr/>
        </p:nvSpPr>
        <p:spPr>
          <a:xfrm>
            <a:off x="10381419" y="1709169"/>
            <a:ext cx="365760" cy="365760"/>
          </a:xfrm>
          <a:prstGeom prst="diamond">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294" name="Diamond 293"/>
          <p:cNvSpPr/>
          <p:nvPr/>
        </p:nvSpPr>
        <p:spPr>
          <a:xfrm>
            <a:off x="10191171" y="4087024"/>
            <a:ext cx="365760" cy="365760"/>
          </a:xfrm>
          <a:prstGeom prst="diamond">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295" name="Diamond 294"/>
          <p:cNvSpPr/>
          <p:nvPr/>
        </p:nvSpPr>
        <p:spPr>
          <a:xfrm>
            <a:off x="10446333" y="4534883"/>
            <a:ext cx="365760" cy="365760"/>
          </a:xfrm>
          <a:prstGeom prst="diamond">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296" name="Diamond 295"/>
          <p:cNvSpPr/>
          <p:nvPr/>
        </p:nvSpPr>
        <p:spPr>
          <a:xfrm>
            <a:off x="8962356" y="4261547"/>
            <a:ext cx="365760" cy="365760"/>
          </a:xfrm>
          <a:prstGeom prst="diamond">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297" name="Oval 296"/>
          <p:cNvSpPr/>
          <p:nvPr/>
        </p:nvSpPr>
        <p:spPr>
          <a:xfrm>
            <a:off x="4642816" y="4405738"/>
            <a:ext cx="182880" cy="1828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298" name="Oval 297"/>
          <p:cNvSpPr/>
          <p:nvPr/>
        </p:nvSpPr>
        <p:spPr>
          <a:xfrm>
            <a:off x="4651079" y="3944745"/>
            <a:ext cx="182880" cy="1828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299" name="Oval 298"/>
          <p:cNvSpPr/>
          <p:nvPr/>
        </p:nvSpPr>
        <p:spPr>
          <a:xfrm>
            <a:off x="5142081" y="3925139"/>
            <a:ext cx="182880" cy="1828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317" name="Rounded Rectangle 316"/>
          <p:cNvSpPr/>
          <p:nvPr/>
        </p:nvSpPr>
        <p:spPr>
          <a:xfrm>
            <a:off x="77583" y="981155"/>
            <a:ext cx="3200400" cy="546474"/>
          </a:xfrm>
          <a:prstGeom prst="roundRect">
            <a:avLst/>
          </a:prstGeom>
          <a:solidFill>
            <a:srgbClr val="0000FF"/>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err="1">
                <a:latin typeface="Segoe UI Black" panose="020B0A02040204020203" pitchFamily="34" charset="0"/>
                <a:ea typeface="Segoe UI Black" panose="020B0A02040204020203" pitchFamily="34" charset="0"/>
                <a:cs typeface="Times New Roman" pitchFamily="18" charset="0"/>
              </a:rPr>
              <a:t>Nồng</a:t>
            </a:r>
            <a:r>
              <a:rPr lang="en-US" sz="2500" b="1" dirty="0">
                <a:latin typeface="Segoe UI Black" panose="020B0A02040204020203" pitchFamily="34" charset="0"/>
                <a:ea typeface="Segoe UI Black" panose="020B0A02040204020203" pitchFamily="34" charset="0"/>
                <a:cs typeface="Times New Roman" pitchFamily="18" charset="0"/>
              </a:rPr>
              <a:t> </a:t>
            </a:r>
            <a:r>
              <a:rPr lang="en-US" sz="2500" b="1" dirty="0" err="1">
                <a:latin typeface="Segoe UI Black" panose="020B0A02040204020203" pitchFamily="34" charset="0"/>
                <a:ea typeface="Segoe UI Black" panose="020B0A02040204020203" pitchFamily="34" charset="0"/>
                <a:cs typeface="Times New Roman" pitchFamily="18" charset="0"/>
              </a:rPr>
              <a:t>độ</a:t>
            </a:r>
            <a:r>
              <a:rPr lang="en-US" sz="2500" b="1" dirty="0">
                <a:latin typeface="Segoe UI Black" panose="020B0A02040204020203" pitchFamily="34" charset="0"/>
                <a:ea typeface="Segoe UI Black" panose="020B0A02040204020203" pitchFamily="34" charset="0"/>
                <a:cs typeface="Times New Roman" pitchFamily="18" charset="0"/>
              </a:rPr>
              <a:t> </a:t>
            </a:r>
            <a:r>
              <a:rPr lang="en-US" sz="2500" b="1" dirty="0" err="1">
                <a:latin typeface="Segoe UI Black" panose="020B0A02040204020203" pitchFamily="34" charset="0"/>
                <a:ea typeface="Segoe UI Black" panose="020B0A02040204020203" pitchFamily="34" charset="0"/>
                <a:cs typeface="Times New Roman" pitchFamily="18" charset="0"/>
              </a:rPr>
              <a:t>cao</a:t>
            </a:r>
            <a:endParaRPr lang="en-US" sz="2500" b="1" dirty="0">
              <a:latin typeface="Segoe UI Black" panose="020B0A02040204020203" pitchFamily="34" charset="0"/>
              <a:ea typeface="Segoe UI Black" panose="020B0A02040204020203" pitchFamily="34" charset="0"/>
              <a:cs typeface="Times New Roman" pitchFamily="18" charset="0"/>
            </a:endParaRPr>
          </a:p>
        </p:txBody>
      </p:sp>
      <p:sp>
        <p:nvSpPr>
          <p:cNvPr id="319" name="Rounded Rectangle 318"/>
          <p:cNvSpPr/>
          <p:nvPr/>
        </p:nvSpPr>
        <p:spPr>
          <a:xfrm>
            <a:off x="91968" y="4367482"/>
            <a:ext cx="3200400" cy="635785"/>
          </a:xfrm>
          <a:prstGeom prst="roundRect">
            <a:avLst/>
          </a:prstGeom>
          <a:solidFill>
            <a:srgbClr val="00B0F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err="1">
                <a:latin typeface="Segoe UI Black" panose="020B0A02040204020203" pitchFamily="34" charset="0"/>
                <a:ea typeface="Segoe UI Black" panose="020B0A02040204020203" pitchFamily="34" charset="0"/>
                <a:cs typeface="Times New Roman" pitchFamily="18" charset="0"/>
              </a:rPr>
              <a:t>Nồng</a:t>
            </a:r>
            <a:r>
              <a:rPr lang="en-US" sz="2500" b="1" dirty="0">
                <a:latin typeface="Segoe UI Black" panose="020B0A02040204020203" pitchFamily="34" charset="0"/>
                <a:ea typeface="Segoe UI Black" panose="020B0A02040204020203" pitchFamily="34" charset="0"/>
                <a:cs typeface="Times New Roman" pitchFamily="18" charset="0"/>
              </a:rPr>
              <a:t> </a:t>
            </a:r>
            <a:r>
              <a:rPr lang="en-US" sz="2500" b="1" dirty="0" err="1">
                <a:latin typeface="Segoe UI Black" panose="020B0A02040204020203" pitchFamily="34" charset="0"/>
                <a:ea typeface="Segoe UI Black" panose="020B0A02040204020203" pitchFamily="34" charset="0"/>
                <a:cs typeface="Times New Roman" pitchFamily="18" charset="0"/>
              </a:rPr>
              <a:t>độ</a:t>
            </a:r>
            <a:r>
              <a:rPr lang="en-US" sz="2500" b="1" dirty="0">
                <a:latin typeface="Segoe UI Black" panose="020B0A02040204020203" pitchFamily="34" charset="0"/>
                <a:ea typeface="Segoe UI Black" panose="020B0A02040204020203" pitchFamily="34" charset="0"/>
                <a:cs typeface="Times New Roman" pitchFamily="18" charset="0"/>
              </a:rPr>
              <a:t> </a:t>
            </a:r>
            <a:r>
              <a:rPr lang="en-US" sz="2500" b="1" dirty="0" err="1">
                <a:latin typeface="Segoe UI Black" panose="020B0A02040204020203" pitchFamily="34" charset="0"/>
                <a:ea typeface="Segoe UI Black" panose="020B0A02040204020203" pitchFamily="34" charset="0"/>
                <a:cs typeface="Times New Roman" pitchFamily="18" charset="0"/>
              </a:rPr>
              <a:t>thấp</a:t>
            </a:r>
            <a:endParaRPr lang="en-US" sz="2500" b="1" dirty="0">
              <a:latin typeface="Segoe UI Black" panose="020B0A02040204020203" pitchFamily="34" charset="0"/>
              <a:ea typeface="Segoe UI Black" panose="020B0A02040204020203" pitchFamily="34" charset="0"/>
              <a:cs typeface="Times New Roman" pitchFamily="18" charset="0"/>
            </a:endParaRPr>
          </a:p>
        </p:txBody>
      </p:sp>
      <p:sp>
        <p:nvSpPr>
          <p:cNvPr id="320" name="Down Arrow 319"/>
          <p:cNvSpPr/>
          <p:nvPr/>
        </p:nvSpPr>
        <p:spPr>
          <a:xfrm>
            <a:off x="4783154" y="2279285"/>
            <a:ext cx="209616" cy="2034287"/>
          </a:xfrm>
          <a:prstGeom prst="downArrow">
            <a:avLst>
              <a:gd name="adj1" fmla="val 50000"/>
              <a:gd name="adj2" fmla="val 83180"/>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321" name="Down Arrow 320"/>
          <p:cNvSpPr/>
          <p:nvPr/>
        </p:nvSpPr>
        <p:spPr>
          <a:xfrm>
            <a:off x="9722136" y="1700164"/>
            <a:ext cx="252355" cy="2808430"/>
          </a:xfrm>
          <a:prstGeom prst="downArrow">
            <a:avLst>
              <a:gd name="adj1" fmla="val 50000"/>
              <a:gd name="adj2" fmla="val 83180"/>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323" name="TextBox 322"/>
          <p:cNvSpPr txBox="1"/>
          <p:nvPr/>
        </p:nvSpPr>
        <p:spPr>
          <a:xfrm>
            <a:off x="4786360" y="4624855"/>
            <a:ext cx="430190" cy="553998"/>
          </a:xfrm>
          <a:prstGeom prst="rect">
            <a:avLst/>
          </a:prstGeom>
          <a:solidFill>
            <a:schemeClr val="accent6">
              <a:lumMod val="20000"/>
              <a:lumOff val="80000"/>
            </a:schemeClr>
          </a:solidFill>
          <a:ln w="28575">
            <a:solidFill>
              <a:srgbClr val="C00000"/>
            </a:solidFill>
          </a:ln>
        </p:spPr>
        <p:txBody>
          <a:bodyPr wrap="square" rtlCol="0">
            <a:spAutoFit/>
          </a:bodyPr>
          <a:lstStyle/>
          <a:p>
            <a:r>
              <a:rPr lang="en-US" sz="3000" b="1" dirty="0">
                <a:latin typeface="Segoe UI Black" panose="020B0A02040204020203" pitchFamily="34" charset="0"/>
                <a:ea typeface="Segoe UI Black" panose="020B0A02040204020203" pitchFamily="34" charset="0"/>
                <a:cs typeface="Times New Roman" pitchFamily="18" charset="0"/>
              </a:rPr>
              <a:t>A</a:t>
            </a:r>
          </a:p>
        </p:txBody>
      </p:sp>
      <p:sp>
        <p:nvSpPr>
          <p:cNvPr id="325" name="TextBox 324"/>
          <p:cNvSpPr txBox="1"/>
          <p:nvPr/>
        </p:nvSpPr>
        <p:spPr>
          <a:xfrm>
            <a:off x="9722136" y="4587862"/>
            <a:ext cx="391363" cy="553998"/>
          </a:xfrm>
          <a:prstGeom prst="rect">
            <a:avLst/>
          </a:prstGeom>
          <a:solidFill>
            <a:schemeClr val="accent6">
              <a:lumMod val="20000"/>
              <a:lumOff val="80000"/>
            </a:schemeClr>
          </a:solidFill>
          <a:ln w="28575">
            <a:solidFill>
              <a:srgbClr val="C00000"/>
            </a:solidFill>
          </a:ln>
        </p:spPr>
        <p:txBody>
          <a:bodyPr wrap="square" rtlCol="0">
            <a:spAutoFit/>
          </a:bodyPr>
          <a:lstStyle/>
          <a:p>
            <a:r>
              <a:rPr lang="en-US" sz="3000" b="1" dirty="0">
                <a:latin typeface="Segoe UI Black" panose="020B0A02040204020203" pitchFamily="34" charset="0"/>
                <a:ea typeface="Segoe UI Black" panose="020B0A02040204020203" pitchFamily="34" charset="0"/>
                <a:cs typeface="Times New Roman" pitchFamily="18" charset="0"/>
              </a:rPr>
              <a:t>B</a:t>
            </a:r>
          </a:p>
        </p:txBody>
      </p:sp>
      <p:sp>
        <p:nvSpPr>
          <p:cNvPr id="326" name="TextBox 325"/>
          <p:cNvSpPr txBox="1"/>
          <p:nvPr/>
        </p:nvSpPr>
        <p:spPr>
          <a:xfrm>
            <a:off x="2423406" y="1641172"/>
            <a:ext cx="1841271" cy="400110"/>
          </a:xfrm>
          <a:prstGeom prst="rect">
            <a:avLst/>
          </a:prstGeom>
          <a:noFill/>
          <a:ln>
            <a:solidFill>
              <a:srgbClr val="C00000"/>
            </a:solidFill>
          </a:ln>
        </p:spPr>
        <p:txBody>
          <a:bodyPr wrap="square" rtlCol="0">
            <a:spAutoFit/>
          </a:bodyPr>
          <a:lstStyle/>
          <a:p>
            <a:r>
              <a:rPr lang="en-US" sz="2000" b="1" dirty="0" err="1">
                <a:latin typeface="Segoe UI Black" panose="020B0A02040204020203" pitchFamily="34" charset="0"/>
                <a:ea typeface="Segoe UI Black" panose="020B0A02040204020203" pitchFamily="34" charset="0"/>
                <a:cs typeface="Times New Roman" pitchFamily="18" charset="0"/>
              </a:rPr>
              <a:t>Phospholipit</a:t>
            </a:r>
            <a:endParaRPr lang="en-US" sz="2000" b="1" dirty="0">
              <a:latin typeface="Segoe UI Black" panose="020B0A02040204020203" pitchFamily="34" charset="0"/>
              <a:ea typeface="Segoe UI Black" panose="020B0A02040204020203" pitchFamily="34" charset="0"/>
              <a:cs typeface="Times New Roman" pitchFamily="18" charset="0"/>
            </a:endParaRPr>
          </a:p>
        </p:txBody>
      </p:sp>
      <p:cxnSp>
        <p:nvCxnSpPr>
          <p:cNvPr id="328" name="Straight Arrow Connector 327"/>
          <p:cNvCxnSpPr>
            <a:stCxn id="326" idx="2"/>
          </p:cNvCxnSpPr>
          <p:nvPr/>
        </p:nvCxnSpPr>
        <p:spPr>
          <a:xfrm>
            <a:off x="3485564" y="2041282"/>
            <a:ext cx="20707" cy="432468"/>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333" name="AutoShape 100"/>
          <p:cNvSpPr>
            <a:spLocks noChangeArrowheads="1"/>
          </p:cNvSpPr>
          <p:nvPr/>
        </p:nvSpPr>
        <p:spPr bwMode="auto">
          <a:xfrm>
            <a:off x="6476670" y="687919"/>
            <a:ext cx="2234483" cy="1182684"/>
          </a:xfrm>
          <a:prstGeom prst="wedgeEllipseCallout">
            <a:avLst>
              <a:gd name="adj1" fmla="val 73752"/>
              <a:gd name="adj2" fmla="val 72399"/>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a:r>
              <a:rPr lang="en-US" sz="2300" b="1" dirty="0">
                <a:latin typeface="Segoe UI Black" panose="020B0A02040204020203" pitchFamily="34" charset="0"/>
                <a:ea typeface="Segoe UI Black" panose="020B0A02040204020203" pitchFamily="34" charset="0"/>
                <a:cs typeface="Times New Roman" pitchFamily="18" charset="0"/>
              </a:rPr>
              <a:t>Protein</a:t>
            </a:r>
          </a:p>
          <a:p>
            <a:pPr algn="ctr"/>
            <a:r>
              <a:rPr lang="en-US" sz="2300" b="1" dirty="0" err="1">
                <a:latin typeface="Segoe UI Black" panose="020B0A02040204020203" pitchFamily="34" charset="0"/>
                <a:ea typeface="Segoe UI Black" panose="020B0A02040204020203" pitchFamily="34" charset="0"/>
                <a:cs typeface="Times New Roman" pitchFamily="18" charset="0"/>
              </a:rPr>
              <a:t>xuyên</a:t>
            </a:r>
            <a:r>
              <a:rPr lang="en-US" sz="2300" b="1" dirty="0">
                <a:latin typeface="Segoe UI Black" panose="020B0A02040204020203" pitchFamily="34" charset="0"/>
                <a:ea typeface="Segoe UI Black" panose="020B0A02040204020203" pitchFamily="34" charset="0"/>
                <a:cs typeface="Times New Roman" pitchFamily="18" charset="0"/>
              </a:rPr>
              <a:t> </a:t>
            </a:r>
            <a:r>
              <a:rPr lang="en-US" sz="2300" b="1" dirty="0" err="1">
                <a:latin typeface="Segoe UI Black" panose="020B0A02040204020203" pitchFamily="34" charset="0"/>
                <a:ea typeface="Segoe UI Black" panose="020B0A02040204020203" pitchFamily="34" charset="0"/>
                <a:cs typeface="Times New Roman" pitchFamily="18" charset="0"/>
              </a:rPr>
              <a:t>màng</a:t>
            </a:r>
            <a:endParaRPr lang="en-US" sz="2300" b="1" dirty="0">
              <a:latin typeface="Segoe UI Black" panose="020B0A02040204020203" pitchFamily="34" charset="0"/>
              <a:ea typeface="Segoe UI Black" panose="020B0A02040204020203" pitchFamily="34" charset="0"/>
              <a:cs typeface="Times New Roman" pitchFamily="18" charset="0"/>
            </a:endParaRPr>
          </a:p>
        </p:txBody>
      </p:sp>
      <p:sp>
        <p:nvSpPr>
          <p:cNvPr id="2" name="TextBox 1"/>
          <p:cNvSpPr txBox="1"/>
          <p:nvPr/>
        </p:nvSpPr>
        <p:spPr>
          <a:xfrm>
            <a:off x="-52491" y="5203410"/>
            <a:ext cx="12191999" cy="1708160"/>
          </a:xfrm>
          <a:prstGeom prst="rect">
            <a:avLst/>
          </a:prstGeom>
          <a:noFill/>
        </p:spPr>
        <p:txBody>
          <a:bodyPr wrap="square" rtlCol="0">
            <a:spAutoFit/>
          </a:bodyPr>
          <a:lstStyle/>
          <a:p>
            <a:pPr algn="ctr"/>
            <a:r>
              <a:rPr lang="en-US" sz="3500" b="1" dirty="0" err="1">
                <a:latin typeface="Courier New" panose="02070309020205020404" pitchFamily="49" charset="0"/>
                <a:ea typeface="Segoe UI Black" panose="020B0A02040204020203" pitchFamily="34" charset="0"/>
                <a:cs typeface="Courier New" panose="02070309020205020404" pitchFamily="49" charset="0"/>
              </a:rPr>
              <a:t>Khái</a:t>
            </a:r>
            <a:r>
              <a:rPr lang="en-US" sz="3500" b="1" dirty="0">
                <a:latin typeface="Courier New" panose="02070309020205020404" pitchFamily="49" charset="0"/>
                <a:ea typeface="Segoe UI Black" panose="020B0A02040204020203" pitchFamily="34" charset="0"/>
                <a:cs typeface="Courier New" panose="02070309020205020404" pitchFamily="49" charset="0"/>
              </a:rPr>
              <a:t> </a:t>
            </a:r>
            <a:r>
              <a:rPr lang="en-US" sz="3500" b="1" dirty="0" err="1">
                <a:latin typeface="Courier New" panose="02070309020205020404" pitchFamily="49" charset="0"/>
                <a:ea typeface="Segoe UI Black" panose="020B0A02040204020203" pitchFamily="34" charset="0"/>
                <a:cs typeface="Courier New" panose="02070309020205020404" pitchFamily="49" charset="0"/>
              </a:rPr>
              <a:t>niệm</a:t>
            </a:r>
            <a:r>
              <a:rPr lang="en-US" sz="3500" b="1" dirty="0">
                <a:latin typeface="Courier New" panose="02070309020205020404" pitchFamily="49" charset="0"/>
                <a:ea typeface="Segoe UI Black" panose="020B0A02040204020203" pitchFamily="34" charset="0"/>
                <a:cs typeface="Courier New" panose="02070309020205020404" pitchFamily="49" charset="0"/>
              </a:rPr>
              <a:t>: </a:t>
            </a:r>
            <a:r>
              <a:rPr lang="en-US" sz="3500" b="1" dirty="0" err="1">
                <a:latin typeface="Courier New" panose="02070309020205020404" pitchFamily="49" charset="0"/>
                <a:ea typeface="Segoe UI Black" panose="020B0A02040204020203" pitchFamily="34" charset="0"/>
                <a:cs typeface="Courier New" panose="02070309020205020404" pitchFamily="49" charset="0"/>
              </a:rPr>
              <a:t>Là</a:t>
            </a:r>
            <a:r>
              <a:rPr lang="en-US" sz="3500" b="1" dirty="0">
                <a:latin typeface="Courier New" panose="02070309020205020404" pitchFamily="49" charset="0"/>
                <a:ea typeface="Segoe UI Black" panose="020B0A02040204020203" pitchFamily="34" charset="0"/>
                <a:cs typeface="Courier New" panose="02070309020205020404" pitchFamily="49" charset="0"/>
              </a:rPr>
              <a:t> </a:t>
            </a:r>
            <a:r>
              <a:rPr lang="en-US" sz="3500" b="1" dirty="0" err="1">
                <a:latin typeface="Courier New" panose="02070309020205020404" pitchFamily="49" charset="0"/>
                <a:ea typeface="Segoe UI Black" panose="020B0A02040204020203" pitchFamily="34" charset="0"/>
                <a:cs typeface="Courier New" panose="02070309020205020404" pitchFamily="49" charset="0"/>
              </a:rPr>
              <a:t>vận</a:t>
            </a:r>
            <a:r>
              <a:rPr lang="en-US" sz="3500" b="1" dirty="0">
                <a:latin typeface="Courier New" panose="02070309020205020404" pitchFamily="49" charset="0"/>
                <a:ea typeface="Segoe UI Black" panose="020B0A02040204020203" pitchFamily="34" charset="0"/>
                <a:cs typeface="Courier New" panose="02070309020205020404" pitchFamily="49" charset="0"/>
              </a:rPr>
              <a:t> </a:t>
            </a:r>
            <a:r>
              <a:rPr lang="en-US" sz="3500" b="1" dirty="0" err="1">
                <a:latin typeface="Courier New" panose="02070309020205020404" pitchFamily="49" charset="0"/>
                <a:ea typeface="Segoe UI Black" panose="020B0A02040204020203" pitchFamily="34" charset="0"/>
                <a:cs typeface="Courier New" panose="02070309020205020404" pitchFamily="49" charset="0"/>
              </a:rPr>
              <a:t>chuyển</a:t>
            </a:r>
            <a:r>
              <a:rPr lang="en-US" sz="3500" b="1" dirty="0">
                <a:latin typeface="Courier New" panose="02070309020205020404" pitchFamily="49" charset="0"/>
                <a:ea typeface="Segoe UI Black" panose="020B0A02040204020203" pitchFamily="34" charset="0"/>
                <a:cs typeface="Courier New" panose="02070309020205020404" pitchFamily="49" charset="0"/>
              </a:rPr>
              <a:t> </a:t>
            </a:r>
            <a:r>
              <a:rPr lang="en-US" sz="3500" b="1" dirty="0" err="1">
                <a:latin typeface="Courier New" panose="02070309020205020404" pitchFamily="49" charset="0"/>
                <a:ea typeface="Segoe UI Black" panose="020B0A02040204020203" pitchFamily="34" charset="0"/>
                <a:cs typeface="Courier New" panose="02070309020205020404" pitchFamily="49" charset="0"/>
              </a:rPr>
              <a:t>các</a:t>
            </a:r>
            <a:r>
              <a:rPr lang="en-US" sz="3500" b="1" dirty="0">
                <a:latin typeface="Courier New" panose="02070309020205020404" pitchFamily="49" charset="0"/>
                <a:ea typeface="Segoe UI Black" panose="020B0A02040204020203" pitchFamily="34" charset="0"/>
                <a:cs typeface="Courier New" panose="02070309020205020404" pitchFamily="49" charset="0"/>
              </a:rPr>
              <a:t> </a:t>
            </a:r>
            <a:r>
              <a:rPr lang="en-US" sz="3500" b="1" dirty="0" err="1">
                <a:latin typeface="Courier New" panose="02070309020205020404" pitchFamily="49" charset="0"/>
                <a:ea typeface="Segoe UI Black" panose="020B0A02040204020203" pitchFamily="34" charset="0"/>
                <a:cs typeface="Courier New" panose="02070309020205020404" pitchFamily="49" charset="0"/>
              </a:rPr>
              <a:t>chất</a:t>
            </a:r>
            <a:r>
              <a:rPr lang="en-US" sz="3500" b="1" dirty="0">
                <a:latin typeface="Courier New" panose="02070309020205020404" pitchFamily="49" charset="0"/>
                <a:ea typeface="Segoe UI Black" panose="020B0A02040204020203" pitchFamily="34" charset="0"/>
                <a:cs typeface="Courier New" panose="02070309020205020404" pitchFamily="49" charset="0"/>
              </a:rPr>
              <a:t> </a:t>
            </a:r>
            <a:r>
              <a:rPr lang="en-US" sz="3500" b="1" dirty="0" err="1">
                <a:latin typeface="Courier New" panose="02070309020205020404" pitchFamily="49" charset="0"/>
                <a:ea typeface="Segoe UI Black" panose="020B0A02040204020203" pitchFamily="34" charset="0"/>
                <a:cs typeface="Courier New" panose="02070309020205020404" pitchFamily="49" charset="0"/>
              </a:rPr>
              <a:t>đi</a:t>
            </a:r>
            <a:r>
              <a:rPr lang="en-US" sz="3500" b="1" dirty="0">
                <a:latin typeface="Courier New" panose="02070309020205020404" pitchFamily="49" charset="0"/>
                <a:ea typeface="Segoe UI Black" panose="020B0A02040204020203" pitchFamily="34" charset="0"/>
                <a:cs typeface="Courier New" panose="02070309020205020404" pitchFamily="49" charset="0"/>
              </a:rPr>
              <a:t> </a:t>
            </a:r>
            <a:r>
              <a:rPr lang="en-US" sz="3500" b="1" dirty="0" err="1">
                <a:latin typeface="Courier New" panose="02070309020205020404" pitchFamily="49" charset="0"/>
                <a:ea typeface="Segoe UI Black" panose="020B0A02040204020203" pitchFamily="34" charset="0"/>
                <a:cs typeface="Courier New" panose="02070309020205020404" pitchFamily="49" charset="0"/>
              </a:rPr>
              <a:t>từ</a:t>
            </a:r>
            <a:r>
              <a:rPr lang="en-US" sz="3500" b="1" dirty="0">
                <a:latin typeface="Courier New" panose="02070309020205020404" pitchFamily="49" charset="0"/>
                <a:ea typeface="Segoe UI Black" panose="020B0A02040204020203" pitchFamily="34" charset="0"/>
                <a:cs typeface="Courier New" panose="02070309020205020404" pitchFamily="49" charset="0"/>
              </a:rPr>
              <a:t> </a:t>
            </a:r>
            <a:r>
              <a:rPr lang="en-US" sz="3500" b="1" dirty="0" err="1">
                <a:latin typeface="Courier New" panose="02070309020205020404" pitchFamily="49" charset="0"/>
                <a:ea typeface="Segoe UI Black" panose="020B0A02040204020203" pitchFamily="34" charset="0"/>
                <a:cs typeface="Courier New" panose="02070309020205020404" pitchFamily="49" charset="0"/>
              </a:rPr>
              <a:t>nơi</a:t>
            </a:r>
            <a:r>
              <a:rPr lang="en-US" sz="3500" b="1" dirty="0">
                <a:latin typeface="Courier New" panose="02070309020205020404" pitchFamily="49" charset="0"/>
                <a:ea typeface="Segoe UI Black" panose="020B0A02040204020203" pitchFamily="34" charset="0"/>
                <a:cs typeface="Courier New" panose="02070309020205020404" pitchFamily="49" charset="0"/>
              </a:rPr>
              <a:t> </a:t>
            </a:r>
          </a:p>
          <a:p>
            <a:pPr algn="ctr"/>
            <a:r>
              <a:rPr lang="en-US" sz="3500" b="1" dirty="0" err="1">
                <a:latin typeface="Courier New" panose="02070309020205020404" pitchFamily="49" charset="0"/>
                <a:ea typeface="Segoe UI Black" panose="020B0A02040204020203" pitchFamily="34" charset="0"/>
                <a:cs typeface="Courier New" panose="02070309020205020404" pitchFamily="49" charset="0"/>
              </a:rPr>
              <a:t>có</a:t>
            </a:r>
            <a:r>
              <a:rPr lang="en-US" sz="3500" b="1" dirty="0">
                <a:latin typeface="Courier New" panose="02070309020205020404" pitchFamily="49" charset="0"/>
                <a:ea typeface="Segoe UI Black" panose="020B0A02040204020203" pitchFamily="34" charset="0"/>
                <a:cs typeface="Courier New" panose="02070309020205020404" pitchFamily="49" charset="0"/>
              </a:rPr>
              <a:t> </a:t>
            </a:r>
            <a:r>
              <a:rPr lang="en-US" sz="3500" b="1" dirty="0" err="1">
                <a:latin typeface="Courier New" panose="02070309020205020404" pitchFamily="49" charset="0"/>
                <a:ea typeface="Segoe UI Black" panose="020B0A02040204020203" pitchFamily="34" charset="0"/>
                <a:cs typeface="Courier New" panose="02070309020205020404" pitchFamily="49" charset="0"/>
              </a:rPr>
              <a:t>nồng</a:t>
            </a:r>
            <a:r>
              <a:rPr lang="en-US" sz="3500" b="1" dirty="0">
                <a:latin typeface="Courier New" panose="02070309020205020404" pitchFamily="49" charset="0"/>
                <a:ea typeface="Segoe UI Black" panose="020B0A02040204020203" pitchFamily="34" charset="0"/>
                <a:cs typeface="Courier New" panose="02070309020205020404" pitchFamily="49" charset="0"/>
              </a:rPr>
              <a:t> </a:t>
            </a:r>
            <a:r>
              <a:rPr lang="en-US" sz="3500" b="1" dirty="0" err="1">
                <a:latin typeface="Courier New" panose="02070309020205020404" pitchFamily="49" charset="0"/>
                <a:ea typeface="Segoe UI Black" panose="020B0A02040204020203" pitchFamily="34" charset="0"/>
                <a:cs typeface="Courier New" panose="02070309020205020404" pitchFamily="49" charset="0"/>
              </a:rPr>
              <a:t>độ</a:t>
            </a:r>
            <a:r>
              <a:rPr lang="en-US" sz="3500" b="1" dirty="0">
                <a:latin typeface="Courier New" panose="02070309020205020404" pitchFamily="49" charset="0"/>
                <a:ea typeface="Segoe UI Black" panose="020B0A02040204020203" pitchFamily="34" charset="0"/>
                <a:cs typeface="Courier New" panose="02070309020205020404" pitchFamily="49" charset="0"/>
              </a:rPr>
              <a:t> </a:t>
            </a:r>
            <a:r>
              <a:rPr lang="en-US" sz="3500" b="1" dirty="0" err="1">
                <a:solidFill>
                  <a:srgbClr val="FF0000"/>
                </a:solidFill>
                <a:latin typeface="Courier New" panose="02070309020205020404" pitchFamily="49" charset="0"/>
                <a:ea typeface="Segoe UI Black" panose="020B0A02040204020203" pitchFamily="34" charset="0"/>
                <a:cs typeface="Courier New" panose="02070309020205020404" pitchFamily="49" charset="0"/>
              </a:rPr>
              <a:t>cao</a:t>
            </a:r>
            <a:r>
              <a:rPr lang="en-US" sz="3500" b="1" dirty="0">
                <a:solidFill>
                  <a:srgbClr val="FF0000"/>
                </a:solidFill>
                <a:latin typeface="Courier New" panose="02070309020205020404" pitchFamily="49" charset="0"/>
                <a:ea typeface="Segoe UI Black" panose="020B0A02040204020203" pitchFamily="34" charset="0"/>
                <a:cs typeface="Courier New" panose="02070309020205020404" pitchFamily="49" charset="0"/>
              </a:rPr>
              <a:t> </a:t>
            </a:r>
            <a:r>
              <a:rPr lang="en-US" sz="3500" b="1" dirty="0" err="1">
                <a:latin typeface="Courier New" panose="02070309020205020404" pitchFamily="49" charset="0"/>
                <a:ea typeface="Segoe UI Black" panose="020B0A02040204020203" pitchFamily="34" charset="0"/>
                <a:cs typeface="Courier New" panose="02070309020205020404" pitchFamily="49" charset="0"/>
              </a:rPr>
              <a:t>đến</a:t>
            </a:r>
            <a:r>
              <a:rPr lang="en-US" sz="3500" b="1" dirty="0">
                <a:latin typeface="Courier New" panose="02070309020205020404" pitchFamily="49" charset="0"/>
                <a:ea typeface="Segoe UI Black" panose="020B0A02040204020203" pitchFamily="34" charset="0"/>
                <a:cs typeface="Courier New" panose="02070309020205020404" pitchFamily="49" charset="0"/>
              </a:rPr>
              <a:t> </a:t>
            </a:r>
            <a:r>
              <a:rPr lang="en-US" sz="3500" b="1" dirty="0" err="1">
                <a:latin typeface="Courier New" panose="02070309020205020404" pitchFamily="49" charset="0"/>
                <a:ea typeface="Segoe UI Black" panose="020B0A02040204020203" pitchFamily="34" charset="0"/>
                <a:cs typeface="Courier New" panose="02070309020205020404" pitchFamily="49" charset="0"/>
              </a:rPr>
              <a:t>nơi</a:t>
            </a:r>
            <a:r>
              <a:rPr lang="en-US" sz="3500" b="1" dirty="0">
                <a:latin typeface="Courier New" panose="02070309020205020404" pitchFamily="49" charset="0"/>
                <a:ea typeface="Segoe UI Black" panose="020B0A02040204020203" pitchFamily="34" charset="0"/>
                <a:cs typeface="Courier New" panose="02070309020205020404" pitchFamily="49" charset="0"/>
              </a:rPr>
              <a:t> </a:t>
            </a:r>
            <a:r>
              <a:rPr lang="en-US" sz="3500" b="1" dirty="0" err="1">
                <a:latin typeface="Courier New" panose="02070309020205020404" pitchFamily="49" charset="0"/>
                <a:ea typeface="Segoe UI Black" panose="020B0A02040204020203" pitchFamily="34" charset="0"/>
                <a:cs typeface="Courier New" panose="02070309020205020404" pitchFamily="49" charset="0"/>
              </a:rPr>
              <a:t>có</a:t>
            </a:r>
            <a:r>
              <a:rPr lang="en-US" sz="3500" b="1" dirty="0">
                <a:latin typeface="Courier New" panose="02070309020205020404" pitchFamily="49" charset="0"/>
                <a:ea typeface="Segoe UI Black" panose="020B0A02040204020203" pitchFamily="34" charset="0"/>
                <a:cs typeface="Courier New" panose="02070309020205020404" pitchFamily="49" charset="0"/>
              </a:rPr>
              <a:t> </a:t>
            </a:r>
            <a:r>
              <a:rPr lang="en-US" sz="3500" b="1" dirty="0" err="1">
                <a:latin typeface="Courier New" panose="02070309020205020404" pitchFamily="49" charset="0"/>
                <a:ea typeface="Segoe UI Black" panose="020B0A02040204020203" pitchFamily="34" charset="0"/>
                <a:cs typeface="Courier New" panose="02070309020205020404" pitchFamily="49" charset="0"/>
              </a:rPr>
              <a:t>nồng</a:t>
            </a:r>
            <a:r>
              <a:rPr lang="en-US" sz="3500" b="1" dirty="0">
                <a:latin typeface="Courier New" panose="02070309020205020404" pitchFamily="49" charset="0"/>
                <a:ea typeface="Segoe UI Black" panose="020B0A02040204020203" pitchFamily="34" charset="0"/>
                <a:cs typeface="Courier New" panose="02070309020205020404" pitchFamily="49" charset="0"/>
              </a:rPr>
              <a:t> </a:t>
            </a:r>
            <a:r>
              <a:rPr lang="en-US" sz="3500" b="1" dirty="0" err="1">
                <a:latin typeface="Courier New" panose="02070309020205020404" pitchFamily="49" charset="0"/>
                <a:ea typeface="Segoe UI Black" panose="020B0A02040204020203" pitchFamily="34" charset="0"/>
                <a:cs typeface="Courier New" panose="02070309020205020404" pitchFamily="49" charset="0"/>
              </a:rPr>
              <a:t>độ</a:t>
            </a:r>
            <a:r>
              <a:rPr lang="en-US" sz="3500" b="1" dirty="0">
                <a:solidFill>
                  <a:srgbClr val="FF0000"/>
                </a:solidFill>
                <a:latin typeface="Courier New" panose="02070309020205020404" pitchFamily="49" charset="0"/>
                <a:ea typeface="Segoe UI Black" panose="020B0A02040204020203" pitchFamily="34" charset="0"/>
                <a:cs typeface="Courier New" panose="02070309020205020404" pitchFamily="49" charset="0"/>
              </a:rPr>
              <a:t> </a:t>
            </a:r>
            <a:r>
              <a:rPr lang="en-US" sz="3500" b="1" dirty="0" err="1">
                <a:solidFill>
                  <a:srgbClr val="FF0000"/>
                </a:solidFill>
                <a:latin typeface="Courier New" panose="02070309020205020404" pitchFamily="49" charset="0"/>
                <a:ea typeface="Segoe UI Black" panose="020B0A02040204020203" pitchFamily="34" charset="0"/>
                <a:cs typeface="Courier New" panose="02070309020205020404" pitchFamily="49" charset="0"/>
              </a:rPr>
              <a:t>thấp</a:t>
            </a:r>
            <a:r>
              <a:rPr lang="en-US" sz="3500" b="1" dirty="0">
                <a:latin typeface="Courier New" panose="02070309020205020404" pitchFamily="49" charset="0"/>
                <a:ea typeface="Segoe UI Black" panose="020B0A02040204020203" pitchFamily="34" charset="0"/>
                <a:cs typeface="Courier New" panose="02070309020205020404" pitchFamily="49" charset="0"/>
              </a:rPr>
              <a:t>, </a:t>
            </a:r>
          </a:p>
          <a:p>
            <a:pPr algn="ctr"/>
            <a:r>
              <a:rPr lang="en-US" sz="3500" b="1" dirty="0" err="1">
                <a:solidFill>
                  <a:srgbClr val="FF0000"/>
                </a:solidFill>
                <a:latin typeface="Courier New" panose="02070309020205020404" pitchFamily="49" charset="0"/>
                <a:ea typeface="Segoe UI Black" panose="020B0A02040204020203" pitchFamily="34" charset="0"/>
                <a:cs typeface="Courier New" panose="02070309020205020404" pitchFamily="49" charset="0"/>
              </a:rPr>
              <a:t>không</a:t>
            </a:r>
            <a:r>
              <a:rPr lang="en-US" sz="3500" b="1" dirty="0">
                <a:solidFill>
                  <a:srgbClr val="FF0000"/>
                </a:solidFill>
                <a:latin typeface="Courier New" panose="02070309020205020404" pitchFamily="49" charset="0"/>
                <a:ea typeface="Segoe UI Black" panose="020B0A02040204020203" pitchFamily="34" charset="0"/>
                <a:cs typeface="Courier New" panose="02070309020205020404" pitchFamily="49" charset="0"/>
              </a:rPr>
              <a:t> </a:t>
            </a:r>
            <a:r>
              <a:rPr lang="en-US" sz="3500" b="1" dirty="0" err="1">
                <a:solidFill>
                  <a:srgbClr val="FF0000"/>
                </a:solidFill>
                <a:latin typeface="Courier New" panose="02070309020205020404" pitchFamily="49" charset="0"/>
                <a:ea typeface="Segoe UI Black" panose="020B0A02040204020203" pitchFamily="34" charset="0"/>
                <a:cs typeface="Courier New" panose="02070309020205020404" pitchFamily="49" charset="0"/>
              </a:rPr>
              <a:t>tốn</a:t>
            </a:r>
            <a:r>
              <a:rPr lang="en-US" sz="3500" b="1" dirty="0">
                <a:solidFill>
                  <a:srgbClr val="FF0000"/>
                </a:solidFill>
                <a:latin typeface="Courier New" panose="02070309020205020404" pitchFamily="49" charset="0"/>
                <a:ea typeface="Segoe UI Black" panose="020B0A02040204020203" pitchFamily="34" charset="0"/>
                <a:cs typeface="Courier New" panose="02070309020205020404" pitchFamily="49" charset="0"/>
              </a:rPr>
              <a:t> </a:t>
            </a:r>
            <a:r>
              <a:rPr lang="en-US" sz="3500" b="1" dirty="0" err="1">
                <a:latin typeface="Courier New" panose="02070309020205020404" pitchFamily="49" charset="0"/>
                <a:ea typeface="Segoe UI Black" panose="020B0A02040204020203" pitchFamily="34" charset="0"/>
                <a:cs typeface="Courier New" panose="02070309020205020404" pitchFamily="49" charset="0"/>
              </a:rPr>
              <a:t>năng</a:t>
            </a:r>
            <a:r>
              <a:rPr lang="en-US" sz="3500" b="1" dirty="0">
                <a:latin typeface="Courier New" panose="02070309020205020404" pitchFamily="49" charset="0"/>
                <a:ea typeface="Segoe UI Black" panose="020B0A02040204020203" pitchFamily="34" charset="0"/>
                <a:cs typeface="Courier New" panose="02070309020205020404" pitchFamily="49" charset="0"/>
              </a:rPr>
              <a:t> </a:t>
            </a:r>
            <a:r>
              <a:rPr lang="en-US" sz="3500" b="1" dirty="0" err="1">
                <a:latin typeface="Courier New" panose="02070309020205020404" pitchFamily="49" charset="0"/>
                <a:ea typeface="Segoe UI Black" panose="020B0A02040204020203" pitchFamily="34" charset="0"/>
                <a:cs typeface="Courier New" panose="02070309020205020404" pitchFamily="49" charset="0"/>
              </a:rPr>
              <a:t>lượng</a:t>
            </a:r>
            <a:r>
              <a:rPr lang="en-US" sz="3500" b="1" dirty="0">
                <a:latin typeface="Courier New" panose="02070309020205020404" pitchFamily="49" charset="0"/>
                <a:ea typeface="Segoe UI Black" panose="020B0A02040204020203" pitchFamily="34" charset="0"/>
                <a:cs typeface="Courier New" panose="02070309020205020404" pitchFamily="49" charset="0"/>
              </a:rPr>
              <a:t>.</a:t>
            </a:r>
          </a:p>
        </p:txBody>
      </p:sp>
      <p:sp>
        <p:nvSpPr>
          <p:cNvPr id="669" name="TextBox 668"/>
          <p:cNvSpPr txBox="1"/>
          <p:nvPr/>
        </p:nvSpPr>
        <p:spPr>
          <a:xfrm>
            <a:off x="3627746" y="5742914"/>
            <a:ext cx="1141760" cy="630942"/>
          </a:xfrm>
          <a:prstGeom prst="rect">
            <a:avLst/>
          </a:prstGeom>
          <a:solidFill>
            <a:schemeClr val="bg1"/>
          </a:solidFill>
        </p:spPr>
        <p:txBody>
          <a:bodyPr wrap="square" rtlCol="0">
            <a:spAutoFit/>
          </a:bodyPr>
          <a:lstStyle/>
          <a:p>
            <a:pPr algn="ctr"/>
            <a:r>
              <a:rPr lang="en-US" sz="3500" b="1" dirty="0">
                <a:latin typeface="Courier New" panose="02070309020205020404" pitchFamily="49" charset="0"/>
                <a:cs typeface="Courier New" panose="02070309020205020404" pitchFamily="49" charset="0"/>
              </a:rPr>
              <a:t>………</a:t>
            </a:r>
          </a:p>
        </p:txBody>
      </p:sp>
      <p:grpSp>
        <p:nvGrpSpPr>
          <p:cNvPr id="670" name="Group 669"/>
          <p:cNvGrpSpPr/>
          <p:nvPr/>
        </p:nvGrpSpPr>
        <p:grpSpPr>
          <a:xfrm>
            <a:off x="96165" y="59236"/>
            <a:ext cx="12008420" cy="606030"/>
            <a:chOff x="0" y="3284"/>
            <a:chExt cx="5866151" cy="2167524"/>
          </a:xfrm>
          <a:solidFill>
            <a:schemeClr val="accent4">
              <a:lumMod val="40000"/>
              <a:lumOff val="60000"/>
            </a:schemeClr>
          </a:solidFill>
          <a:scene3d>
            <a:camera prst="orthographicFront"/>
            <a:lightRig rig="flat" dir="t"/>
          </a:scene3d>
        </p:grpSpPr>
        <p:sp>
          <p:nvSpPr>
            <p:cNvPr id="671" name="Rounded Rectangle 670"/>
            <p:cNvSpPr/>
            <p:nvPr/>
          </p:nvSpPr>
          <p:spPr>
            <a:xfrm>
              <a:off x="0" y="3284"/>
              <a:ext cx="5866151" cy="2167524"/>
            </a:xfrm>
            <a:prstGeom prst="roundRect">
              <a:avLst/>
            </a:prstGeom>
            <a:grpFill/>
            <a:sp3d prstMaterial="dkEdge">
              <a:bevelT w="8200" h="38100"/>
            </a:sp3d>
          </p:spPr>
          <p:style>
            <a:lnRef idx="0">
              <a:schemeClr val="lt1">
                <a:hueOff val="0"/>
                <a:satOff val="0"/>
                <a:lumOff val="0"/>
                <a:alphaOff val="0"/>
              </a:schemeClr>
            </a:lnRef>
            <a:fillRef idx="2">
              <a:schemeClr val="accent4">
                <a:hueOff val="0"/>
                <a:satOff val="0"/>
                <a:lumOff val="0"/>
                <a:alphaOff val="0"/>
              </a:schemeClr>
            </a:fillRef>
            <a:effectRef idx="1">
              <a:schemeClr val="accent4">
                <a:hueOff val="0"/>
                <a:satOff val="0"/>
                <a:lumOff val="0"/>
                <a:alphaOff val="0"/>
              </a:schemeClr>
            </a:effectRef>
            <a:fontRef idx="minor">
              <a:schemeClr val="dk1"/>
            </a:fontRef>
          </p:style>
        </p:sp>
        <p:sp>
          <p:nvSpPr>
            <p:cNvPr id="672" name="Rounded Rectangle 4"/>
            <p:cNvSpPr txBox="1"/>
            <p:nvPr/>
          </p:nvSpPr>
          <p:spPr>
            <a:xfrm>
              <a:off x="105810" y="109094"/>
              <a:ext cx="5654531" cy="1955904"/>
            </a:xfrm>
            <a:prstGeom prst="rect">
              <a:avLst/>
            </a:prstGeom>
            <a:grpFill/>
            <a:sp3d/>
          </p:spPr>
          <p:style>
            <a:lnRef idx="0">
              <a:scrgbClr r="0" g="0" b="0"/>
            </a:lnRef>
            <a:fillRef idx="0">
              <a:scrgbClr r="0" g="0" b="0"/>
            </a:fillRef>
            <a:effectRef idx="0">
              <a:scrgbClr r="0" g="0" b="0"/>
            </a:effectRef>
            <a:fontRef idx="minor">
              <a:schemeClr val="dk1"/>
            </a:fontRef>
          </p:style>
          <p:txBody>
            <a:bodyPr spcFirstLastPara="0" vert="horz" wrap="square" lIns="133350" tIns="66675" rIns="133350" bIns="66675" numCol="1" spcCol="1270" anchor="ctr" anchorCtr="0">
              <a:noAutofit/>
            </a:bodyPr>
            <a:lstStyle/>
            <a:p>
              <a:pPr lvl="0" algn="ctr" defTabSz="1555750">
                <a:lnSpc>
                  <a:spcPct val="90000"/>
                </a:lnSpc>
                <a:spcBef>
                  <a:spcPct val="0"/>
                </a:spcBef>
                <a:spcAft>
                  <a:spcPct val="35000"/>
                </a:spcAft>
              </a:pPr>
              <a:r>
                <a:rPr lang="en-US" sz="4500" b="1" kern="1200" dirty="0">
                  <a:latin typeface="Courier New" panose="02070309020205020404" pitchFamily="49" charset="0"/>
                  <a:ea typeface="Segoe UI Black" panose="020B0A02040204020203" pitchFamily="34" charset="0"/>
                  <a:cs typeface="Courier New" panose="02070309020205020404" pitchFamily="49" charset="0"/>
                </a:rPr>
                <a:t>1. </a:t>
              </a:r>
              <a:r>
                <a:rPr lang="en-US" sz="4500" b="1" kern="1200" dirty="0" err="1">
                  <a:latin typeface="Courier New" panose="02070309020205020404" pitchFamily="49" charset="0"/>
                  <a:ea typeface="Segoe UI Black" panose="020B0A02040204020203" pitchFamily="34" charset="0"/>
                  <a:cs typeface="Courier New" panose="02070309020205020404" pitchFamily="49" charset="0"/>
                </a:rPr>
                <a:t>Vận</a:t>
              </a:r>
              <a:r>
                <a:rPr lang="en-US" sz="4500" b="1" kern="1200" dirty="0">
                  <a:latin typeface="Courier New" panose="02070309020205020404" pitchFamily="49" charset="0"/>
                  <a:ea typeface="Segoe UI Black" panose="020B0A02040204020203" pitchFamily="34" charset="0"/>
                  <a:cs typeface="Courier New" panose="02070309020205020404" pitchFamily="49" charset="0"/>
                </a:rPr>
                <a:t> </a:t>
              </a:r>
              <a:r>
                <a:rPr lang="en-US" sz="4500" b="1" kern="1200" dirty="0" err="1">
                  <a:latin typeface="Courier New" panose="02070309020205020404" pitchFamily="49" charset="0"/>
                  <a:ea typeface="Segoe UI Black" panose="020B0A02040204020203" pitchFamily="34" charset="0"/>
                  <a:cs typeface="Courier New" panose="02070309020205020404" pitchFamily="49" charset="0"/>
                </a:rPr>
                <a:t>chuyển</a:t>
              </a:r>
              <a:r>
                <a:rPr lang="en-US" sz="4500" b="1" kern="1200" dirty="0">
                  <a:latin typeface="Courier New" panose="02070309020205020404" pitchFamily="49" charset="0"/>
                  <a:ea typeface="Segoe UI Black" panose="020B0A02040204020203" pitchFamily="34" charset="0"/>
                  <a:cs typeface="Courier New" panose="02070309020205020404" pitchFamily="49" charset="0"/>
                </a:rPr>
                <a:t> </a:t>
              </a:r>
              <a:r>
                <a:rPr lang="en-US" sz="4500" b="1" kern="1200" dirty="0" err="1">
                  <a:latin typeface="Courier New" panose="02070309020205020404" pitchFamily="49" charset="0"/>
                  <a:ea typeface="Segoe UI Black" panose="020B0A02040204020203" pitchFamily="34" charset="0"/>
                  <a:cs typeface="Courier New" panose="02070309020205020404" pitchFamily="49" charset="0"/>
                </a:rPr>
                <a:t>thụ</a:t>
              </a:r>
              <a:r>
                <a:rPr lang="en-US" sz="4500" b="1" kern="1200" dirty="0">
                  <a:latin typeface="Courier New" panose="02070309020205020404" pitchFamily="49" charset="0"/>
                  <a:ea typeface="Segoe UI Black" panose="020B0A02040204020203" pitchFamily="34" charset="0"/>
                  <a:cs typeface="Courier New" panose="02070309020205020404" pitchFamily="49" charset="0"/>
                </a:rPr>
                <a:t> </a:t>
              </a:r>
              <a:r>
                <a:rPr lang="en-US" sz="4500" b="1" kern="1200" dirty="0" err="1">
                  <a:latin typeface="Courier New" panose="02070309020205020404" pitchFamily="49" charset="0"/>
                  <a:ea typeface="Segoe UI Black" panose="020B0A02040204020203" pitchFamily="34" charset="0"/>
                  <a:cs typeface="Courier New" panose="02070309020205020404" pitchFamily="49" charset="0"/>
                </a:rPr>
                <a:t>động</a:t>
              </a:r>
              <a:endParaRPr lang="en-US" sz="4500" b="1" kern="1200" dirty="0">
                <a:latin typeface="Courier New" panose="02070309020205020404" pitchFamily="49" charset="0"/>
                <a:ea typeface="Segoe UI Black" panose="020B0A02040204020203" pitchFamily="34" charset="0"/>
                <a:cs typeface="Courier New" panose="02070309020205020404" pitchFamily="49" charset="0"/>
              </a:endParaRPr>
            </a:p>
          </p:txBody>
        </p:sp>
      </p:grpSp>
      <p:sp>
        <p:nvSpPr>
          <p:cNvPr id="673" name="Rounded Rectangular Callout 672"/>
          <p:cNvSpPr/>
          <p:nvPr/>
        </p:nvSpPr>
        <p:spPr>
          <a:xfrm>
            <a:off x="242943" y="1238968"/>
            <a:ext cx="11812132" cy="2672195"/>
          </a:xfrm>
          <a:prstGeom prst="wedgeRoundRectCallout">
            <a:avLst>
              <a:gd name="adj1" fmla="val -48366"/>
              <a:gd name="adj2" fmla="val 79873"/>
              <a:gd name="adj3" fmla="val 16667"/>
            </a:avLst>
          </a:prstGeom>
          <a:solidFill>
            <a:schemeClr val="accent2">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err="1">
                <a:solidFill>
                  <a:srgbClr val="0070C0"/>
                </a:solidFill>
                <a:latin typeface="Courier New" panose="02070309020205020404" pitchFamily="49" charset="0"/>
                <a:cs typeface="Courier New" panose="02070309020205020404" pitchFamily="49" charset="0"/>
              </a:rPr>
              <a:t>Thế</a:t>
            </a:r>
            <a:r>
              <a:rPr lang="en-US" sz="3500" b="1" dirty="0">
                <a:solidFill>
                  <a:srgbClr val="0070C0"/>
                </a:solidFill>
                <a:latin typeface="Courier New" panose="02070309020205020404" pitchFamily="49" charset="0"/>
                <a:cs typeface="Courier New" panose="02070309020205020404" pitchFamily="49" charset="0"/>
              </a:rPr>
              <a:t> </a:t>
            </a:r>
            <a:r>
              <a:rPr lang="en-US" sz="3500" b="1" dirty="0" err="1">
                <a:solidFill>
                  <a:srgbClr val="0070C0"/>
                </a:solidFill>
                <a:latin typeface="Courier New" panose="02070309020205020404" pitchFamily="49" charset="0"/>
                <a:cs typeface="Courier New" panose="02070309020205020404" pitchFamily="49" charset="0"/>
              </a:rPr>
              <a:t>nào</a:t>
            </a:r>
            <a:r>
              <a:rPr lang="en-US" sz="3500" b="1" dirty="0">
                <a:solidFill>
                  <a:srgbClr val="0070C0"/>
                </a:solidFill>
                <a:latin typeface="Courier New" panose="02070309020205020404" pitchFamily="49" charset="0"/>
                <a:cs typeface="Courier New" panose="02070309020205020404" pitchFamily="49" charset="0"/>
              </a:rPr>
              <a:t> </a:t>
            </a:r>
            <a:r>
              <a:rPr lang="en-US" sz="3500" b="1" dirty="0" err="1">
                <a:solidFill>
                  <a:srgbClr val="0070C0"/>
                </a:solidFill>
                <a:latin typeface="Courier New" panose="02070309020205020404" pitchFamily="49" charset="0"/>
                <a:cs typeface="Courier New" panose="02070309020205020404" pitchFamily="49" charset="0"/>
              </a:rPr>
              <a:t>là</a:t>
            </a:r>
            <a:r>
              <a:rPr lang="en-US" sz="3500" b="1" dirty="0">
                <a:solidFill>
                  <a:srgbClr val="0070C0"/>
                </a:solidFill>
                <a:latin typeface="Courier New" panose="02070309020205020404" pitchFamily="49" charset="0"/>
                <a:cs typeface="Courier New" panose="02070309020205020404" pitchFamily="49" charset="0"/>
              </a:rPr>
              <a:t> </a:t>
            </a:r>
            <a:r>
              <a:rPr lang="en-US" sz="3500" b="1" dirty="0" err="1">
                <a:solidFill>
                  <a:srgbClr val="0070C0"/>
                </a:solidFill>
                <a:latin typeface="Courier New" panose="02070309020205020404" pitchFamily="49" charset="0"/>
                <a:cs typeface="Courier New" panose="02070309020205020404" pitchFamily="49" charset="0"/>
              </a:rPr>
              <a:t>vận</a:t>
            </a:r>
            <a:r>
              <a:rPr lang="en-US" sz="3500" b="1" dirty="0">
                <a:solidFill>
                  <a:srgbClr val="0070C0"/>
                </a:solidFill>
                <a:latin typeface="Courier New" panose="02070309020205020404" pitchFamily="49" charset="0"/>
                <a:cs typeface="Courier New" panose="02070309020205020404" pitchFamily="49" charset="0"/>
              </a:rPr>
              <a:t> </a:t>
            </a:r>
            <a:r>
              <a:rPr lang="en-US" sz="3500" b="1" dirty="0" err="1">
                <a:solidFill>
                  <a:srgbClr val="0070C0"/>
                </a:solidFill>
                <a:latin typeface="Courier New" panose="02070309020205020404" pitchFamily="49" charset="0"/>
                <a:cs typeface="Courier New" panose="02070309020205020404" pitchFamily="49" charset="0"/>
              </a:rPr>
              <a:t>chuyển</a:t>
            </a:r>
            <a:r>
              <a:rPr lang="en-US" sz="3500" b="1" dirty="0">
                <a:solidFill>
                  <a:srgbClr val="0070C0"/>
                </a:solidFill>
                <a:latin typeface="Courier New" panose="02070309020205020404" pitchFamily="49" charset="0"/>
                <a:cs typeface="Courier New" panose="02070309020205020404" pitchFamily="49" charset="0"/>
              </a:rPr>
              <a:t> </a:t>
            </a:r>
            <a:r>
              <a:rPr lang="en-US" sz="3500" b="1" dirty="0" err="1">
                <a:solidFill>
                  <a:srgbClr val="0070C0"/>
                </a:solidFill>
                <a:latin typeface="Courier New" panose="02070309020205020404" pitchFamily="49" charset="0"/>
                <a:cs typeface="Courier New" panose="02070309020205020404" pitchFamily="49" charset="0"/>
              </a:rPr>
              <a:t>thụ</a:t>
            </a:r>
            <a:r>
              <a:rPr lang="en-US" sz="3500" b="1" dirty="0">
                <a:solidFill>
                  <a:srgbClr val="0070C0"/>
                </a:solidFill>
                <a:latin typeface="Courier New" panose="02070309020205020404" pitchFamily="49" charset="0"/>
                <a:cs typeface="Courier New" panose="02070309020205020404" pitchFamily="49" charset="0"/>
              </a:rPr>
              <a:t> </a:t>
            </a:r>
            <a:r>
              <a:rPr lang="en-US" sz="3500" b="1" dirty="0" err="1">
                <a:solidFill>
                  <a:srgbClr val="0070C0"/>
                </a:solidFill>
                <a:latin typeface="Courier New" panose="02070309020205020404" pitchFamily="49" charset="0"/>
                <a:cs typeface="Courier New" panose="02070309020205020404" pitchFamily="49" charset="0"/>
              </a:rPr>
              <a:t>động</a:t>
            </a:r>
            <a:r>
              <a:rPr lang="en-US" sz="3500" b="1" dirty="0">
                <a:solidFill>
                  <a:srgbClr val="0070C0"/>
                </a:solidFill>
                <a:latin typeface="Courier New" panose="02070309020205020404" pitchFamily="49" charset="0"/>
                <a:cs typeface="Courier New" panose="02070309020205020404" pitchFamily="49" charset="0"/>
              </a:rPr>
              <a:t>? </a:t>
            </a:r>
            <a:r>
              <a:rPr lang="en-US" sz="3500" b="1" dirty="0" err="1">
                <a:solidFill>
                  <a:srgbClr val="0070C0"/>
                </a:solidFill>
                <a:latin typeface="Courier New" panose="02070309020205020404" pitchFamily="49" charset="0"/>
                <a:cs typeface="Courier New" panose="02070309020205020404" pitchFamily="49" charset="0"/>
              </a:rPr>
              <a:t>Quá</a:t>
            </a:r>
            <a:r>
              <a:rPr lang="en-US" sz="3500" b="1" dirty="0">
                <a:solidFill>
                  <a:srgbClr val="0070C0"/>
                </a:solidFill>
                <a:latin typeface="Courier New" panose="02070309020205020404" pitchFamily="49" charset="0"/>
                <a:cs typeface="Courier New" panose="02070309020205020404" pitchFamily="49" charset="0"/>
              </a:rPr>
              <a:t> </a:t>
            </a:r>
            <a:r>
              <a:rPr lang="en-US" sz="3500" b="1" dirty="0" err="1">
                <a:solidFill>
                  <a:srgbClr val="0070C0"/>
                </a:solidFill>
                <a:latin typeface="Courier New" panose="02070309020205020404" pitchFamily="49" charset="0"/>
                <a:cs typeface="Courier New" panose="02070309020205020404" pitchFamily="49" charset="0"/>
              </a:rPr>
              <a:t>trình</a:t>
            </a:r>
            <a:r>
              <a:rPr lang="en-US" sz="3500" b="1" dirty="0">
                <a:solidFill>
                  <a:srgbClr val="0070C0"/>
                </a:solidFill>
                <a:latin typeface="Courier New" panose="02070309020205020404" pitchFamily="49" charset="0"/>
                <a:cs typeface="Courier New" panose="02070309020205020404" pitchFamily="49" charset="0"/>
              </a:rPr>
              <a:t> </a:t>
            </a:r>
            <a:r>
              <a:rPr lang="en-US" sz="3500" b="1" dirty="0" err="1">
                <a:solidFill>
                  <a:srgbClr val="0070C0"/>
                </a:solidFill>
                <a:latin typeface="Courier New" panose="02070309020205020404" pitchFamily="49" charset="0"/>
                <a:cs typeface="Courier New" panose="02070309020205020404" pitchFamily="49" charset="0"/>
              </a:rPr>
              <a:t>này</a:t>
            </a:r>
            <a:r>
              <a:rPr lang="en-US" sz="3500" b="1" dirty="0">
                <a:solidFill>
                  <a:srgbClr val="0070C0"/>
                </a:solidFill>
                <a:latin typeface="Courier New" panose="02070309020205020404" pitchFamily="49" charset="0"/>
                <a:cs typeface="Courier New" panose="02070309020205020404" pitchFamily="49" charset="0"/>
              </a:rPr>
              <a:t> </a:t>
            </a:r>
            <a:r>
              <a:rPr lang="en-US" sz="3500" b="1" dirty="0" err="1">
                <a:solidFill>
                  <a:srgbClr val="0070C0"/>
                </a:solidFill>
                <a:latin typeface="Courier New" panose="02070309020205020404" pitchFamily="49" charset="0"/>
                <a:cs typeface="Courier New" panose="02070309020205020404" pitchFamily="49" charset="0"/>
              </a:rPr>
              <a:t>có</a:t>
            </a:r>
            <a:r>
              <a:rPr lang="en-US" sz="3500" b="1" dirty="0">
                <a:solidFill>
                  <a:srgbClr val="0070C0"/>
                </a:solidFill>
                <a:latin typeface="Courier New" panose="02070309020205020404" pitchFamily="49" charset="0"/>
                <a:cs typeface="Courier New" panose="02070309020205020404" pitchFamily="49" charset="0"/>
              </a:rPr>
              <a:t> </a:t>
            </a:r>
            <a:r>
              <a:rPr lang="en-US" sz="3500" b="1" dirty="0" err="1">
                <a:solidFill>
                  <a:srgbClr val="0070C0"/>
                </a:solidFill>
                <a:latin typeface="Courier New" panose="02070309020205020404" pitchFamily="49" charset="0"/>
                <a:cs typeface="Courier New" panose="02070309020205020404" pitchFamily="49" charset="0"/>
              </a:rPr>
              <a:t>tiêu</a:t>
            </a:r>
            <a:r>
              <a:rPr lang="en-US" sz="3500" b="1" dirty="0">
                <a:solidFill>
                  <a:srgbClr val="0070C0"/>
                </a:solidFill>
                <a:latin typeface="Courier New" panose="02070309020205020404" pitchFamily="49" charset="0"/>
                <a:cs typeface="Courier New" panose="02070309020205020404" pitchFamily="49" charset="0"/>
              </a:rPr>
              <a:t> </a:t>
            </a:r>
            <a:r>
              <a:rPr lang="en-US" sz="3500" b="1" dirty="0" err="1">
                <a:solidFill>
                  <a:srgbClr val="0070C0"/>
                </a:solidFill>
                <a:latin typeface="Courier New" panose="02070309020205020404" pitchFamily="49" charset="0"/>
                <a:cs typeface="Courier New" panose="02070309020205020404" pitchFamily="49" charset="0"/>
              </a:rPr>
              <a:t>tốn</a:t>
            </a:r>
            <a:r>
              <a:rPr lang="en-US" sz="3500" b="1" dirty="0">
                <a:solidFill>
                  <a:srgbClr val="0070C0"/>
                </a:solidFill>
                <a:latin typeface="Courier New" panose="02070309020205020404" pitchFamily="49" charset="0"/>
                <a:cs typeface="Courier New" panose="02070309020205020404" pitchFamily="49" charset="0"/>
              </a:rPr>
              <a:t> </a:t>
            </a:r>
            <a:r>
              <a:rPr lang="en-US" sz="3500" b="1" dirty="0" err="1">
                <a:solidFill>
                  <a:srgbClr val="0070C0"/>
                </a:solidFill>
                <a:latin typeface="Courier New" panose="02070309020205020404" pitchFamily="49" charset="0"/>
                <a:cs typeface="Courier New" panose="02070309020205020404" pitchFamily="49" charset="0"/>
              </a:rPr>
              <a:t>năng</a:t>
            </a:r>
            <a:r>
              <a:rPr lang="en-US" sz="3500" b="1" dirty="0">
                <a:solidFill>
                  <a:srgbClr val="0070C0"/>
                </a:solidFill>
                <a:latin typeface="Courier New" panose="02070309020205020404" pitchFamily="49" charset="0"/>
                <a:cs typeface="Courier New" panose="02070309020205020404" pitchFamily="49" charset="0"/>
              </a:rPr>
              <a:t> </a:t>
            </a:r>
            <a:r>
              <a:rPr lang="en-US" sz="3500" b="1" dirty="0" err="1">
                <a:solidFill>
                  <a:srgbClr val="0070C0"/>
                </a:solidFill>
                <a:latin typeface="Courier New" panose="02070309020205020404" pitchFamily="49" charset="0"/>
                <a:cs typeface="Courier New" panose="02070309020205020404" pitchFamily="49" charset="0"/>
              </a:rPr>
              <a:t>lượng</a:t>
            </a:r>
            <a:r>
              <a:rPr lang="en-US" sz="3500" b="1" dirty="0">
                <a:solidFill>
                  <a:srgbClr val="0070C0"/>
                </a:solidFill>
                <a:latin typeface="Courier New" panose="02070309020205020404" pitchFamily="49" charset="0"/>
                <a:cs typeface="Courier New" panose="02070309020205020404" pitchFamily="49" charset="0"/>
              </a:rPr>
              <a:t> </a:t>
            </a:r>
            <a:r>
              <a:rPr lang="en-US" sz="3500" b="1" dirty="0" err="1">
                <a:solidFill>
                  <a:srgbClr val="0070C0"/>
                </a:solidFill>
                <a:latin typeface="Courier New" panose="02070309020205020404" pitchFamily="49" charset="0"/>
                <a:cs typeface="Courier New" panose="02070309020205020404" pitchFamily="49" charset="0"/>
              </a:rPr>
              <a:t>không</a:t>
            </a:r>
            <a:r>
              <a:rPr lang="en-US" sz="3500" b="1" dirty="0">
                <a:solidFill>
                  <a:srgbClr val="0070C0"/>
                </a:solidFill>
                <a:latin typeface="Courier New" panose="02070309020205020404" pitchFamily="49" charset="0"/>
                <a:cs typeface="Courier New" panose="02070309020205020404" pitchFamily="49" charset="0"/>
              </a:rPr>
              <a:t>?</a:t>
            </a:r>
          </a:p>
        </p:txBody>
      </p:sp>
      <p:sp>
        <p:nvSpPr>
          <p:cNvPr id="674" name="TextBox 673"/>
          <p:cNvSpPr txBox="1"/>
          <p:nvPr/>
        </p:nvSpPr>
        <p:spPr>
          <a:xfrm>
            <a:off x="9880596" y="5742914"/>
            <a:ext cx="1141760" cy="630942"/>
          </a:xfrm>
          <a:prstGeom prst="rect">
            <a:avLst/>
          </a:prstGeom>
          <a:solidFill>
            <a:schemeClr val="bg1"/>
          </a:solidFill>
        </p:spPr>
        <p:txBody>
          <a:bodyPr wrap="square" rtlCol="0">
            <a:spAutoFit/>
          </a:bodyPr>
          <a:lstStyle/>
          <a:p>
            <a:pPr algn="ctr"/>
            <a:r>
              <a:rPr lang="en-US" sz="3500" b="1" dirty="0">
                <a:latin typeface="Courier New" panose="02070309020205020404" pitchFamily="49" charset="0"/>
                <a:cs typeface="Courier New" panose="02070309020205020404" pitchFamily="49" charset="0"/>
              </a:rPr>
              <a:t>………</a:t>
            </a:r>
          </a:p>
        </p:txBody>
      </p:sp>
      <p:sp>
        <p:nvSpPr>
          <p:cNvPr id="675" name="TextBox 674"/>
          <p:cNvSpPr txBox="1"/>
          <p:nvPr/>
        </p:nvSpPr>
        <p:spPr>
          <a:xfrm>
            <a:off x="3170275" y="6237359"/>
            <a:ext cx="2638330" cy="630942"/>
          </a:xfrm>
          <a:prstGeom prst="rect">
            <a:avLst/>
          </a:prstGeom>
          <a:solidFill>
            <a:schemeClr val="bg1"/>
          </a:solidFill>
        </p:spPr>
        <p:txBody>
          <a:bodyPr wrap="square" rtlCol="0">
            <a:spAutoFit/>
          </a:bodyPr>
          <a:lstStyle/>
          <a:p>
            <a:pPr algn="r"/>
            <a:r>
              <a:rPr lang="en-US" sz="3500" b="1" dirty="0">
                <a:latin typeface="Courier New" panose="02070309020205020404" pitchFamily="49" charset="0"/>
                <a:cs typeface="Courier New" panose="02070309020205020404" pitchFamily="49" charset="0"/>
              </a:rPr>
              <a:t>………</a:t>
            </a:r>
          </a:p>
        </p:txBody>
      </p:sp>
      <p:pic>
        <p:nvPicPr>
          <p:cNvPr id="676" name="Picture 2" descr="Buncee - Journal Writing"/>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583" y="6002994"/>
            <a:ext cx="869728" cy="741724"/>
          </a:xfrm>
          <a:prstGeom prst="rect">
            <a:avLst/>
          </a:prstGeom>
          <a:noFill/>
          <a:extLst>
            <a:ext uri="{909E8E84-426E-40DD-AFC4-6F175D3DCCD1}">
              <a14:hiddenFill xmlns:a14="http://schemas.microsoft.com/office/drawing/2010/main">
                <a:solidFill>
                  <a:srgbClr val="FFFFFF"/>
                </a:solidFill>
              </a14:hiddenFill>
            </a:ext>
          </a:extLst>
        </p:spPr>
      </p:pic>
      <p:sp>
        <p:nvSpPr>
          <p:cNvPr id="138" name="Rectangle 137"/>
          <p:cNvSpPr/>
          <p:nvPr/>
        </p:nvSpPr>
        <p:spPr>
          <a:xfrm>
            <a:off x="7485" y="5242751"/>
            <a:ext cx="12146213" cy="16294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1060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70"/>
                                        </p:tgtEl>
                                        <p:attrNameLst>
                                          <p:attrName>style.visibility</p:attrName>
                                        </p:attrNameLst>
                                      </p:cBhvr>
                                      <p:to>
                                        <p:strVal val="visible"/>
                                      </p:to>
                                    </p:set>
                                    <p:anim calcmode="lin" valueType="num">
                                      <p:cBhvr>
                                        <p:cTn id="7" dur="500" fill="hold"/>
                                        <p:tgtEl>
                                          <p:spTgt spid="670"/>
                                        </p:tgtEl>
                                        <p:attrNameLst>
                                          <p:attrName>ppt_w</p:attrName>
                                        </p:attrNameLst>
                                      </p:cBhvr>
                                      <p:tavLst>
                                        <p:tav tm="0">
                                          <p:val>
                                            <p:fltVal val="0"/>
                                          </p:val>
                                        </p:tav>
                                        <p:tav tm="100000">
                                          <p:val>
                                            <p:strVal val="#ppt_w"/>
                                          </p:val>
                                        </p:tav>
                                      </p:tavLst>
                                    </p:anim>
                                    <p:anim calcmode="lin" valueType="num">
                                      <p:cBhvr>
                                        <p:cTn id="8" dur="500" fill="hold"/>
                                        <p:tgtEl>
                                          <p:spTgt spid="670"/>
                                        </p:tgtEl>
                                        <p:attrNameLst>
                                          <p:attrName>ppt_h</p:attrName>
                                        </p:attrNameLst>
                                      </p:cBhvr>
                                      <p:tavLst>
                                        <p:tav tm="0">
                                          <p:val>
                                            <p:fltVal val="0"/>
                                          </p:val>
                                        </p:tav>
                                        <p:tav tm="100000">
                                          <p:val>
                                            <p:strVal val="#ppt_h"/>
                                          </p:val>
                                        </p:tav>
                                      </p:tavLst>
                                    </p:anim>
                                    <p:animEffect transition="in" filter="fade">
                                      <p:cBhvr>
                                        <p:cTn id="9" dur="500"/>
                                        <p:tgtEl>
                                          <p:spTgt spid="670"/>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26"/>
                                        </p:tgtEl>
                                        <p:attrNameLst>
                                          <p:attrName>style.visibility</p:attrName>
                                        </p:attrNameLst>
                                      </p:cBhvr>
                                      <p:to>
                                        <p:strVal val="visible"/>
                                      </p:to>
                                    </p:set>
                                    <p:animEffect transition="in" filter="fade">
                                      <p:cBhvr>
                                        <p:cTn id="14" dur="500"/>
                                        <p:tgtEl>
                                          <p:spTgt spid="326"/>
                                        </p:tgtEl>
                                      </p:cBhvr>
                                    </p:animEffect>
                                  </p:childTnLst>
                                </p:cTn>
                              </p:par>
                              <p:par>
                                <p:cTn id="15" presetID="10" presetClass="entr" presetSubtype="0" fill="hold" nodeType="withEffect">
                                  <p:stCondLst>
                                    <p:cond delay="0"/>
                                  </p:stCondLst>
                                  <p:childTnLst>
                                    <p:set>
                                      <p:cBhvr>
                                        <p:cTn id="16" dur="1" fill="hold">
                                          <p:stCondLst>
                                            <p:cond delay="0"/>
                                          </p:stCondLst>
                                        </p:cTn>
                                        <p:tgtEl>
                                          <p:spTgt spid="328"/>
                                        </p:tgtEl>
                                        <p:attrNameLst>
                                          <p:attrName>style.visibility</p:attrName>
                                        </p:attrNameLst>
                                      </p:cBhvr>
                                      <p:to>
                                        <p:strVal val="visible"/>
                                      </p:to>
                                    </p:set>
                                    <p:animEffect transition="in" filter="fade">
                                      <p:cBhvr>
                                        <p:cTn id="17" dur="500"/>
                                        <p:tgtEl>
                                          <p:spTgt spid="3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33"/>
                                        </p:tgtEl>
                                        <p:attrNameLst>
                                          <p:attrName>style.visibility</p:attrName>
                                        </p:attrNameLst>
                                      </p:cBhvr>
                                      <p:to>
                                        <p:strVal val="visible"/>
                                      </p:to>
                                    </p:set>
                                    <p:animEffect transition="in" filter="fade">
                                      <p:cBhvr>
                                        <p:cTn id="22" dur="500"/>
                                        <p:tgtEl>
                                          <p:spTgt spid="33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17"/>
                                        </p:tgtEl>
                                        <p:attrNameLst>
                                          <p:attrName>style.visibility</p:attrName>
                                        </p:attrNameLst>
                                      </p:cBhvr>
                                      <p:to>
                                        <p:strVal val="visible"/>
                                      </p:to>
                                    </p:set>
                                    <p:animEffect transition="in" filter="fade">
                                      <p:cBhvr>
                                        <p:cTn id="27" dur="500"/>
                                        <p:tgtEl>
                                          <p:spTgt spid="3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19"/>
                                        </p:tgtEl>
                                        <p:attrNameLst>
                                          <p:attrName>style.visibility</p:attrName>
                                        </p:attrNameLst>
                                      </p:cBhvr>
                                      <p:to>
                                        <p:strVal val="visible"/>
                                      </p:to>
                                    </p:set>
                                    <p:animEffect transition="in" filter="fade">
                                      <p:cBhvr>
                                        <p:cTn id="32" dur="500"/>
                                        <p:tgtEl>
                                          <p:spTgt spid="319"/>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path" presetSubtype="0" accel="50000" decel="50000" fill="hold" grpId="0" nodeType="clickEffect">
                                  <p:stCondLst>
                                    <p:cond delay="0"/>
                                  </p:stCondLst>
                                  <p:childTnLst>
                                    <p:animMotion origin="layout" path="M -2.70833E-6 -2.22222E-6 L -0.00156 0.3706 " pathEditMode="relative" rAng="0" ptsTypes="AA">
                                      <p:cBhvr>
                                        <p:cTn id="36" dur="2000" fill="hold"/>
                                        <p:tgtEl>
                                          <p:spTgt spid="275"/>
                                        </p:tgtEl>
                                        <p:attrNameLst>
                                          <p:attrName>ppt_x</p:attrName>
                                          <p:attrName>ppt_y</p:attrName>
                                        </p:attrNameLst>
                                      </p:cBhvr>
                                      <p:rCtr x="-78" y="18519"/>
                                    </p:animMotion>
                                  </p:childTnLst>
                                </p:cTn>
                              </p:par>
                              <p:par>
                                <p:cTn id="37" presetID="42" presetClass="path" presetSubtype="0" accel="50000" decel="50000" fill="hold" grpId="0" nodeType="withEffect">
                                  <p:stCondLst>
                                    <p:cond delay="0"/>
                                  </p:stCondLst>
                                  <p:childTnLst>
                                    <p:animMotion origin="layout" path="M 3.95833E-6 -4.81481E-6 L -0.0043 0.34399 " pathEditMode="relative" rAng="0" ptsTypes="AA">
                                      <p:cBhvr>
                                        <p:cTn id="38" dur="2000" fill="hold"/>
                                        <p:tgtEl>
                                          <p:spTgt spid="281"/>
                                        </p:tgtEl>
                                        <p:attrNameLst>
                                          <p:attrName>ppt_x</p:attrName>
                                          <p:attrName>ppt_y</p:attrName>
                                        </p:attrNameLst>
                                      </p:cBhvr>
                                      <p:rCtr x="-221" y="17199"/>
                                    </p:animMotion>
                                  </p:childTnLst>
                                </p:cTn>
                              </p:par>
                              <p:par>
                                <p:cTn id="39" presetID="42" presetClass="path" presetSubtype="0" accel="50000" decel="50000" fill="hold" grpId="0" nodeType="withEffect">
                                  <p:stCondLst>
                                    <p:cond delay="0"/>
                                  </p:stCondLst>
                                  <p:childTnLst>
                                    <p:animMotion origin="layout" path="M -1.25E-6 -7.40741E-7 L -0.00872 0.47361 " pathEditMode="relative" rAng="0" ptsTypes="AA">
                                      <p:cBhvr>
                                        <p:cTn id="40" dur="2000" fill="hold"/>
                                        <p:tgtEl>
                                          <p:spTgt spid="283"/>
                                        </p:tgtEl>
                                        <p:attrNameLst>
                                          <p:attrName>ppt_x</p:attrName>
                                          <p:attrName>ppt_y</p:attrName>
                                        </p:attrNameLst>
                                      </p:cBhvr>
                                      <p:rCtr x="-443" y="23681"/>
                                    </p:animMotion>
                                  </p:childTnLst>
                                </p:cTn>
                              </p:par>
                            </p:childTnLst>
                          </p:cTn>
                        </p:par>
                      </p:childTnLst>
                    </p:cTn>
                  </p:par>
                  <p:par>
                    <p:cTn id="41" fill="hold">
                      <p:stCondLst>
                        <p:cond delay="indefinite"/>
                      </p:stCondLst>
                      <p:childTnLst>
                        <p:par>
                          <p:cTn id="42" fill="hold">
                            <p:stCondLst>
                              <p:cond delay="0"/>
                            </p:stCondLst>
                            <p:childTnLst>
                              <p:par>
                                <p:cTn id="43" presetID="51" presetClass="path" presetSubtype="0" accel="50000" decel="50000" fill="hold" grpId="0" nodeType="clickEffect">
                                  <p:stCondLst>
                                    <p:cond delay="0"/>
                                  </p:stCondLst>
                                  <p:childTnLst>
                                    <p:animMotion origin="layout" path="M 0.01823 3.7037E-6 L 0.04219 0.10949 C 0.04779 0.1331 0.05156 0.16759 0.05156 0.2037 C 0.05156 0.2449 0.04779 0.27731 0.04219 0.30092 L 0.01823 0.41111 " pathEditMode="relative" rAng="0" ptsTypes="AAAAA">
                                      <p:cBhvr>
                                        <p:cTn id="44" dur="2000" fill="hold"/>
                                        <p:tgtEl>
                                          <p:spTgt spid="288"/>
                                        </p:tgtEl>
                                        <p:attrNameLst>
                                          <p:attrName>ppt_x</p:attrName>
                                          <p:attrName>ppt_y</p:attrName>
                                        </p:attrNameLst>
                                      </p:cBhvr>
                                      <p:rCtr x="1667" y="20556"/>
                                    </p:animMotion>
                                  </p:childTnLst>
                                </p:cTn>
                              </p:par>
                              <p:par>
                                <p:cTn id="45" presetID="51" presetClass="path" presetSubtype="0" accel="50000" decel="50000" fill="hold" grpId="0" nodeType="withEffect">
                                  <p:stCondLst>
                                    <p:cond delay="0"/>
                                  </p:stCondLst>
                                  <p:childTnLst>
                                    <p:animMotion origin="layout" path="M 0.0625 0.00509 L 0.0806 0.16504 C 0.08425 0.19907 0.0875 0.24953 0.0875 0.30277 C 0.0875 0.36226 0.08425 0.40995 0.0806 0.44398 L 0.0625 0.60509 " pathEditMode="relative" rAng="0" ptsTypes="AAAAA">
                                      <p:cBhvr>
                                        <p:cTn id="46" dur="2000" fill="hold"/>
                                        <p:tgtEl>
                                          <p:spTgt spid="289"/>
                                        </p:tgtEl>
                                        <p:attrNameLst>
                                          <p:attrName>ppt_x</p:attrName>
                                          <p:attrName>ppt_y</p:attrName>
                                        </p:attrNameLst>
                                      </p:cBhvr>
                                      <p:rCtr x="1250" y="30000"/>
                                    </p:animMotion>
                                  </p:childTnLst>
                                </p:cTn>
                              </p:par>
                              <p:par>
                                <p:cTn id="47" presetID="51" presetClass="path" presetSubtype="0" accel="50000" decel="50000" fill="hold" grpId="0" nodeType="withEffect">
                                  <p:stCondLst>
                                    <p:cond delay="0"/>
                                  </p:stCondLst>
                                  <p:childTnLst>
                                    <p:animMotion origin="layout" path="M -0.00729 -3.33333E-6 L -0.01367 0.14375 C -0.01524 0.17431 -0.01615 0.21945 -0.01615 0.26713 C -0.01615 0.32084 -0.01524 0.36343 -0.01367 0.39422 L -0.00729 0.53843 " pathEditMode="relative" rAng="0" ptsTypes="AAAAA">
                                      <p:cBhvr>
                                        <p:cTn id="48" dur="2000" fill="hold"/>
                                        <p:tgtEl>
                                          <p:spTgt spid="287"/>
                                        </p:tgtEl>
                                        <p:attrNameLst>
                                          <p:attrName>ppt_x</p:attrName>
                                          <p:attrName>ppt_y</p:attrName>
                                        </p:attrNameLst>
                                      </p:cBhvr>
                                      <p:rCtr x="-443" y="26921"/>
                                    </p:animMotion>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320"/>
                                        </p:tgtEl>
                                        <p:attrNameLst>
                                          <p:attrName>style.visibility</p:attrName>
                                        </p:attrNameLst>
                                      </p:cBhvr>
                                      <p:to>
                                        <p:strVal val="visible"/>
                                      </p:to>
                                    </p:set>
                                    <p:animEffect transition="in" filter="wipe(up)">
                                      <p:cBhvr>
                                        <p:cTn id="53" dur="500"/>
                                        <p:tgtEl>
                                          <p:spTgt spid="320"/>
                                        </p:tgtEl>
                                      </p:cBhvr>
                                    </p:animEffect>
                                  </p:childTnLst>
                                </p:cTn>
                              </p:par>
                              <p:par>
                                <p:cTn id="54" presetID="22" presetClass="entr" presetSubtype="1" fill="hold" grpId="0" nodeType="withEffect">
                                  <p:stCondLst>
                                    <p:cond delay="0"/>
                                  </p:stCondLst>
                                  <p:childTnLst>
                                    <p:set>
                                      <p:cBhvr>
                                        <p:cTn id="55" dur="1" fill="hold">
                                          <p:stCondLst>
                                            <p:cond delay="0"/>
                                          </p:stCondLst>
                                        </p:cTn>
                                        <p:tgtEl>
                                          <p:spTgt spid="321"/>
                                        </p:tgtEl>
                                        <p:attrNameLst>
                                          <p:attrName>style.visibility</p:attrName>
                                        </p:attrNameLst>
                                      </p:cBhvr>
                                      <p:to>
                                        <p:strVal val="visible"/>
                                      </p:to>
                                    </p:set>
                                    <p:animEffect transition="in" filter="wipe(up)">
                                      <p:cBhvr>
                                        <p:cTn id="56" dur="500"/>
                                        <p:tgtEl>
                                          <p:spTgt spid="321"/>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673"/>
                                        </p:tgtEl>
                                        <p:attrNameLst>
                                          <p:attrName>style.visibility</p:attrName>
                                        </p:attrNameLst>
                                      </p:cBhvr>
                                      <p:to>
                                        <p:strVal val="visible"/>
                                      </p:to>
                                    </p:set>
                                    <p:animEffect transition="in" filter="wipe(down)">
                                      <p:cBhvr>
                                        <p:cTn id="61" dur="500"/>
                                        <p:tgtEl>
                                          <p:spTgt spid="673"/>
                                        </p:tgtEl>
                                      </p:cBhvr>
                                    </p:animEffect>
                                  </p:childTnLst>
                                </p:cTn>
                              </p:par>
                              <p:par>
                                <p:cTn id="62" presetID="14" presetClass="exit" presetSubtype="10" fill="hold" grpId="0" nodeType="withEffect">
                                  <p:stCondLst>
                                    <p:cond delay="0"/>
                                  </p:stCondLst>
                                  <p:childTnLst>
                                    <p:animEffect transition="out" filter="randombar(horizontal)">
                                      <p:cBhvr>
                                        <p:cTn id="63" dur="500"/>
                                        <p:tgtEl>
                                          <p:spTgt spid="138"/>
                                        </p:tgtEl>
                                      </p:cBhvr>
                                    </p:animEffect>
                                    <p:set>
                                      <p:cBhvr>
                                        <p:cTn id="64" dur="1" fill="hold">
                                          <p:stCondLst>
                                            <p:cond delay="499"/>
                                          </p:stCondLst>
                                        </p:cTn>
                                        <p:tgtEl>
                                          <p:spTgt spid="138"/>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4" presetClass="exit" presetSubtype="10" fill="hold" grpId="1" nodeType="clickEffect">
                                  <p:stCondLst>
                                    <p:cond delay="0"/>
                                  </p:stCondLst>
                                  <p:childTnLst>
                                    <p:animEffect transition="out" filter="randombar(horizontal)">
                                      <p:cBhvr>
                                        <p:cTn id="68" dur="500"/>
                                        <p:tgtEl>
                                          <p:spTgt spid="673"/>
                                        </p:tgtEl>
                                      </p:cBhvr>
                                    </p:animEffect>
                                    <p:set>
                                      <p:cBhvr>
                                        <p:cTn id="69" dur="1" fill="hold">
                                          <p:stCondLst>
                                            <p:cond delay="499"/>
                                          </p:stCondLst>
                                        </p:cTn>
                                        <p:tgtEl>
                                          <p:spTgt spid="673"/>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42" presetClass="exit" presetSubtype="0" fill="hold" grpId="0" nodeType="clickEffect">
                                  <p:stCondLst>
                                    <p:cond delay="0"/>
                                  </p:stCondLst>
                                  <p:childTnLst>
                                    <p:animEffect transition="out" filter="fade">
                                      <p:cBhvr>
                                        <p:cTn id="73" dur="1000"/>
                                        <p:tgtEl>
                                          <p:spTgt spid="669"/>
                                        </p:tgtEl>
                                      </p:cBhvr>
                                    </p:animEffect>
                                    <p:anim calcmode="lin" valueType="num">
                                      <p:cBhvr>
                                        <p:cTn id="74" dur="1000"/>
                                        <p:tgtEl>
                                          <p:spTgt spid="669"/>
                                        </p:tgtEl>
                                        <p:attrNameLst>
                                          <p:attrName>ppt_x</p:attrName>
                                        </p:attrNameLst>
                                      </p:cBhvr>
                                      <p:tavLst>
                                        <p:tav tm="0">
                                          <p:val>
                                            <p:strVal val="ppt_x"/>
                                          </p:val>
                                        </p:tav>
                                        <p:tav tm="100000">
                                          <p:val>
                                            <p:strVal val="ppt_x"/>
                                          </p:val>
                                        </p:tav>
                                      </p:tavLst>
                                    </p:anim>
                                    <p:anim calcmode="lin" valueType="num">
                                      <p:cBhvr>
                                        <p:cTn id="75" dur="1000"/>
                                        <p:tgtEl>
                                          <p:spTgt spid="669"/>
                                        </p:tgtEl>
                                        <p:attrNameLst>
                                          <p:attrName>ppt_y</p:attrName>
                                        </p:attrNameLst>
                                      </p:cBhvr>
                                      <p:tavLst>
                                        <p:tav tm="0">
                                          <p:val>
                                            <p:strVal val="ppt_y"/>
                                          </p:val>
                                        </p:tav>
                                        <p:tav tm="100000">
                                          <p:val>
                                            <p:strVal val="ppt_y+.1"/>
                                          </p:val>
                                        </p:tav>
                                      </p:tavLst>
                                    </p:anim>
                                    <p:set>
                                      <p:cBhvr>
                                        <p:cTn id="76" dur="1" fill="hold">
                                          <p:stCondLst>
                                            <p:cond delay="999"/>
                                          </p:stCondLst>
                                        </p:cTn>
                                        <p:tgtEl>
                                          <p:spTgt spid="669"/>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42" presetClass="exit" presetSubtype="0" fill="hold" grpId="0" nodeType="clickEffect">
                                  <p:stCondLst>
                                    <p:cond delay="0"/>
                                  </p:stCondLst>
                                  <p:childTnLst>
                                    <p:animEffect transition="out" filter="fade">
                                      <p:cBhvr>
                                        <p:cTn id="80" dur="1000"/>
                                        <p:tgtEl>
                                          <p:spTgt spid="674"/>
                                        </p:tgtEl>
                                      </p:cBhvr>
                                    </p:animEffect>
                                    <p:anim calcmode="lin" valueType="num">
                                      <p:cBhvr>
                                        <p:cTn id="81" dur="1000"/>
                                        <p:tgtEl>
                                          <p:spTgt spid="674"/>
                                        </p:tgtEl>
                                        <p:attrNameLst>
                                          <p:attrName>ppt_x</p:attrName>
                                        </p:attrNameLst>
                                      </p:cBhvr>
                                      <p:tavLst>
                                        <p:tav tm="0">
                                          <p:val>
                                            <p:strVal val="ppt_x"/>
                                          </p:val>
                                        </p:tav>
                                        <p:tav tm="100000">
                                          <p:val>
                                            <p:strVal val="ppt_x"/>
                                          </p:val>
                                        </p:tav>
                                      </p:tavLst>
                                    </p:anim>
                                    <p:anim calcmode="lin" valueType="num">
                                      <p:cBhvr>
                                        <p:cTn id="82" dur="1000"/>
                                        <p:tgtEl>
                                          <p:spTgt spid="674"/>
                                        </p:tgtEl>
                                        <p:attrNameLst>
                                          <p:attrName>ppt_y</p:attrName>
                                        </p:attrNameLst>
                                      </p:cBhvr>
                                      <p:tavLst>
                                        <p:tav tm="0">
                                          <p:val>
                                            <p:strVal val="ppt_y"/>
                                          </p:val>
                                        </p:tav>
                                        <p:tav tm="100000">
                                          <p:val>
                                            <p:strVal val="ppt_y+.1"/>
                                          </p:val>
                                        </p:tav>
                                      </p:tavLst>
                                    </p:anim>
                                    <p:set>
                                      <p:cBhvr>
                                        <p:cTn id="83" dur="1" fill="hold">
                                          <p:stCondLst>
                                            <p:cond delay="999"/>
                                          </p:stCondLst>
                                        </p:cTn>
                                        <p:tgtEl>
                                          <p:spTgt spid="674"/>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42" presetClass="exit" presetSubtype="0" fill="hold" grpId="0" nodeType="clickEffect">
                                  <p:stCondLst>
                                    <p:cond delay="0"/>
                                  </p:stCondLst>
                                  <p:childTnLst>
                                    <p:animEffect transition="out" filter="fade">
                                      <p:cBhvr>
                                        <p:cTn id="87" dur="1000"/>
                                        <p:tgtEl>
                                          <p:spTgt spid="675"/>
                                        </p:tgtEl>
                                      </p:cBhvr>
                                    </p:animEffect>
                                    <p:anim calcmode="lin" valueType="num">
                                      <p:cBhvr>
                                        <p:cTn id="88" dur="1000"/>
                                        <p:tgtEl>
                                          <p:spTgt spid="675"/>
                                        </p:tgtEl>
                                        <p:attrNameLst>
                                          <p:attrName>ppt_x</p:attrName>
                                        </p:attrNameLst>
                                      </p:cBhvr>
                                      <p:tavLst>
                                        <p:tav tm="0">
                                          <p:val>
                                            <p:strVal val="ppt_x"/>
                                          </p:val>
                                        </p:tav>
                                        <p:tav tm="100000">
                                          <p:val>
                                            <p:strVal val="ppt_x"/>
                                          </p:val>
                                        </p:tav>
                                      </p:tavLst>
                                    </p:anim>
                                    <p:anim calcmode="lin" valueType="num">
                                      <p:cBhvr>
                                        <p:cTn id="89" dur="1000"/>
                                        <p:tgtEl>
                                          <p:spTgt spid="675"/>
                                        </p:tgtEl>
                                        <p:attrNameLst>
                                          <p:attrName>ppt_y</p:attrName>
                                        </p:attrNameLst>
                                      </p:cBhvr>
                                      <p:tavLst>
                                        <p:tav tm="0">
                                          <p:val>
                                            <p:strVal val="ppt_y"/>
                                          </p:val>
                                        </p:tav>
                                        <p:tav tm="100000">
                                          <p:val>
                                            <p:strVal val="ppt_y+.1"/>
                                          </p:val>
                                        </p:tav>
                                      </p:tavLst>
                                    </p:anim>
                                    <p:set>
                                      <p:cBhvr>
                                        <p:cTn id="90" dur="1" fill="hold">
                                          <p:stCondLst>
                                            <p:cond delay="999"/>
                                          </p:stCondLst>
                                        </p:cTn>
                                        <p:tgtEl>
                                          <p:spTgt spid="67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5" grpId="0" animBg="1"/>
      <p:bldP spid="281" grpId="0" animBg="1"/>
      <p:bldP spid="283" grpId="0" animBg="1"/>
      <p:bldP spid="287" grpId="0" animBg="1"/>
      <p:bldP spid="288" grpId="0" animBg="1"/>
      <p:bldP spid="289" grpId="0" animBg="1"/>
      <p:bldP spid="317" grpId="0" animBg="1"/>
      <p:bldP spid="319" grpId="0" animBg="1"/>
      <p:bldP spid="320" grpId="0" animBg="1"/>
      <p:bldP spid="321" grpId="0" animBg="1"/>
      <p:bldP spid="326" grpId="0" animBg="1"/>
      <p:bldP spid="333" grpId="0" animBg="1"/>
      <p:bldP spid="669" grpId="0" animBg="1"/>
      <p:bldP spid="673" grpId="0" animBg="1"/>
      <p:bldP spid="673" grpId="1" animBg="1"/>
      <p:bldP spid="674" grpId="0" animBg="1"/>
      <p:bldP spid="675" grpId="0" animBg="1"/>
      <p:bldP spid="13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0" name="Group 789"/>
          <p:cNvGrpSpPr/>
          <p:nvPr/>
        </p:nvGrpSpPr>
        <p:grpSpPr>
          <a:xfrm>
            <a:off x="5053794" y="1221614"/>
            <a:ext cx="2061532" cy="5636389"/>
            <a:chOff x="3529794" y="1221613"/>
            <a:chExt cx="2061532" cy="5636389"/>
          </a:xfrm>
        </p:grpSpPr>
        <p:grpSp>
          <p:nvGrpSpPr>
            <p:cNvPr id="786" name="Group 785"/>
            <p:cNvGrpSpPr/>
            <p:nvPr/>
          </p:nvGrpSpPr>
          <p:grpSpPr>
            <a:xfrm>
              <a:off x="3529794" y="1221613"/>
              <a:ext cx="1962453" cy="5636389"/>
              <a:chOff x="3529794" y="1221613"/>
              <a:chExt cx="1962453" cy="5636389"/>
            </a:xfrm>
          </p:grpSpPr>
          <p:grpSp>
            <p:nvGrpSpPr>
              <p:cNvPr id="480" name="Group 479"/>
              <p:cNvGrpSpPr/>
              <p:nvPr/>
            </p:nvGrpSpPr>
            <p:grpSpPr>
              <a:xfrm rot="5400000">
                <a:off x="1719140" y="3368652"/>
                <a:ext cx="5636389" cy="1342312"/>
                <a:chOff x="1295401" y="2715214"/>
                <a:chExt cx="6629399" cy="1847844"/>
              </a:xfrm>
            </p:grpSpPr>
            <p:grpSp>
              <p:nvGrpSpPr>
                <p:cNvPr id="614" name="Group 613"/>
                <p:cNvGrpSpPr/>
                <p:nvPr/>
              </p:nvGrpSpPr>
              <p:grpSpPr>
                <a:xfrm>
                  <a:off x="1329778" y="2715214"/>
                  <a:ext cx="3373832" cy="1051995"/>
                  <a:chOff x="1329778" y="2715214"/>
                  <a:chExt cx="3373832" cy="1051995"/>
                </a:xfrm>
              </p:grpSpPr>
              <p:grpSp>
                <p:nvGrpSpPr>
                  <p:cNvPr id="714" name="Group 713"/>
                  <p:cNvGrpSpPr/>
                  <p:nvPr/>
                </p:nvGrpSpPr>
                <p:grpSpPr>
                  <a:xfrm>
                    <a:off x="1329778" y="2721077"/>
                    <a:ext cx="542709" cy="1032359"/>
                    <a:chOff x="1329778" y="2721077"/>
                    <a:chExt cx="542709" cy="1032359"/>
                  </a:xfrm>
                </p:grpSpPr>
                <p:sp>
                  <p:nvSpPr>
                    <p:cNvPr id="743" name="Oval 742"/>
                    <p:cNvSpPr/>
                    <p:nvPr/>
                  </p:nvSpPr>
                  <p:spPr>
                    <a:xfrm>
                      <a:off x="1447800" y="2721077"/>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744" name="Arc 743"/>
                    <p:cNvSpPr/>
                    <p:nvPr/>
                  </p:nvSpPr>
                  <p:spPr>
                    <a:xfrm rot="1056170">
                      <a:off x="1329778" y="3067636"/>
                      <a:ext cx="236041" cy="685800"/>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745" name="Arc 744"/>
                    <p:cNvSpPr/>
                    <p:nvPr/>
                  </p:nvSpPr>
                  <p:spPr>
                    <a:xfrm rot="11175776">
                      <a:off x="1670656" y="2782846"/>
                      <a:ext cx="201831" cy="789902"/>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grpSp>
              <p:grpSp>
                <p:nvGrpSpPr>
                  <p:cNvPr id="715" name="Group 714"/>
                  <p:cNvGrpSpPr/>
                  <p:nvPr/>
                </p:nvGrpSpPr>
                <p:grpSpPr>
                  <a:xfrm>
                    <a:off x="1709845" y="2721077"/>
                    <a:ext cx="542709" cy="1032359"/>
                    <a:chOff x="1329778" y="2721077"/>
                    <a:chExt cx="542709" cy="1032359"/>
                  </a:xfrm>
                </p:grpSpPr>
                <p:sp>
                  <p:nvSpPr>
                    <p:cNvPr id="740" name="Oval 739"/>
                    <p:cNvSpPr/>
                    <p:nvPr/>
                  </p:nvSpPr>
                  <p:spPr>
                    <a:xfrm>
                      <a:off x="1447800" y="2721077"/>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741" name="Arc 740"/>
                    <p:cNvSpPr/>
                    <p:nvPr/>
                  </p:nvSpPr>
                  <p:spPr>
                    <a:xfrm rot="1056170">
                      <a:off x="1329778" y="3067636"/>
                      <a:ext cx="236041" cy="685800"/>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742" name="Arc 741"/>
                    <p:cNvSpPr/>
                    <p:nvPr/>
                  </p:nvSpPr>
                  <p:spPr>
                    <a:xfrm rot="11175776">
                      <a:off x="1670656" y="2782846"/>
                      <a:ext cx="201831" cy="789902"/>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grpSp>
              <p:grpSp>
                <p:nvGrpSpPr>
                  <p:cNvPr id="716" name="Group 715"/>
                  <p:cNvGrpSpPr/>
                  <p:nvPr/>
                </p:nvGrpSpPr>
                <p:grpSpPr>
                  <a:xfrm>
                    <a:off x="4160901" y="2726021"/>
                    <a:ext cx="542709" cy="1032359"/>
                    <a:chOff x="1329778" y="2721077"/>
                    <a:chExt cx="542709" cy="1032359"/>
                  </a:xfrm>
                </p:grpSpPr>
                <p:sp>
                  <p:nvSpPr>
                    <p:cNvPr id="737" name="Oval 736"/>
                    <p:cNvSpPr/>
                    <p:nvPr/>
                  </p:nvSpPr>
                  <p:spPr>
                    <a:xfrm>
                      <a:off x="1447800" y="2721077"/>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738" name="Arc 737"/>
                    <p:cNvSpPr/>
                    <p:nvPr/>
                  </p:nvSpPr>
                  <p:spPr>
                    <a:xfrm rot="1056170">
                      <a:off x="1329778" y="3067636"/>
                      <a:ext cx="236041" cy="685800"/>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739" name="Arc 738"/>
                    <p:cNvSpPr/>
                    <p:nvPr/>
                  </p:nvSpPr>
                  <p:spPr>
                    <a:xfrm rot="11175776">
                      <a:off x="1670656" y="2782846"/>
                      <a:ext cx="201831" cy="789902"/>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grpSp>
              <p:grpSp>
                <p:nvGrpSpPr>
                  <p:cNvPr id="717" name="Group 716"/>
                  <p:cNvGrpSpPr/>
                  <p:nvPr/>
                </p:nvGrpSpPr>
                <p:grpSpPr>
                  <a:xfrm>
                    <a:off x="3784761" y="2731402"/>
                    <a:ext cx="542709" cy="1032359"/>
                    <a:chOff x="1329778" y="2721077"/>
                    <a:chExt cx="542709" cy="1032359"/>
                  </a:xfrm>
                </p:grpSpPr>
                <p:sp>
                  <p:nvSpPr>
                    <p:cNvPr id="734" name="Oval 733"/>
                    <p:cNvSpPr/>
                    <p:nvPr/>
                  </p:nvSpPr>
                  <p:spPr>
                    <a:xfrm>
                      <a:off x="1447800" y="2721077"/>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735" name="Arc 734"/>
                    <p:cNvSpPr/>
                    <p:nvPr/>
                  </p:nvSpPr>
                  <p:spPr>
                    <a:xfrm rot="1056170">
                      <a:off x="1329778" y="3067636"/>
                      <a:ext cx="236041" cy="685800"/>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736" name="Arc 735"/>
                    <p:cNvSpPr/>
                    <p:nvPr/>
                  </p:nvSpPr>
                  <p:spPr>
                    <a:xfrm rot="11175776">
                      <a:off x="1670656" y="2782846"/>
                      <a:ext cx="201831" cy="789902"/>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grpSp>
              <p:grpSp>
                <p:nvGrpSpPr>
                  <p:cNvPr id="718" name="Group 717"/>
                  <p:cNvGrpSpPr/>
                  <p:nvPr/>
                </p:nvGrpSpPr>
                <p:grpSpPr>
                  <a:xfrm>
                    <a:off x="3352800" y="2734850"/>
                    <a:ext cx="542709" cy="1032359"/>
                    <a:chOff x="1329778" y="2721077"/>
                    <a:chExt cx="542709" cy="1032359"/>
                  </a:xfrm>
                </p:grpSpPr>
                <p:sp>
                  <p:nvSpPr>
                    <p:cNvPr id="731" name="Oval 730"/>
                    <p:cNvSpPr/>
                    <p:nvPr/>
                  </p:nvSpPr>
                  <p:spPr>
                    <a:xfrm>
                      <a:off x="1447800" y="2721077"/>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732" name="Arc 731"/>
                    <p:cNvSpPr/>
                    <p:nvPr/>
                  </p:nvSpPr>
                  <p:spPr>
                    <a:xfrm rot="1056170">
                      <a:off x="1329778" y="3067636"/>
                      <a:ext cx="236041" cy="685800"/>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733" name="Arc 732"/>
                    <p:cNvSpPr/>
                    <p:nvPr/>
                  </p:nvSpPr>
                  <p:spPr>
                    <a:xfrm rot="11175776">
                      <a:off x="1670656" y="2782846"/>
                      <a:ext cx="201831" cy="789902"/>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grpSp>
              <p:grpSp>
                <p:nvGrpSpPr>
                  <p:cNvPr id="719" name="Group 718"/>
                  <p:cNvGrpSpPr/>
                  <p:nvPr/>
                </p:nvGrpSpPr>
                <p:grpSpPr>
                  <a:xfrm>
                    <a:off x="2969654" y="2726021"/>
                    <a:ext cx="542709" cy="1032359"/>
                    <a:chOff x="1329778" y="2721077"/>
                    <a:chExt cx="542709" cy="1032359"/>
                  </a:xfrm>
                </p:grpSpPr>
                <p:sp>
                  <p:nvSpPr>
                    <p:cNvPr id="728" name="Oval 727"/>
                    <p:cNvSpPr/>
                    <p:nvPr/>
                  </p:nvSpPr>
                  <p:spPr>
                    <a:xfrm>
                      <a:off x="1447800" y="2721077"/>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729" name="Arc 728"/>
                    <p:cNvSpPr/>
                    <p:nvPr/>
                  </p:nvSpPr>
                  <p:spPr>
                    <a:xfrm rot="1056170">
                      <a:off x="1329778" y="3067636"/>
                      <a:ext cx="236041" cy="685800"/>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730" name="Arc 729"/>
                    <p:cNvSpPr/>
                    <p:nvPr/>
                  </p:nvSpPr>
                  <p:spPr>
                    <a:xfrm rot="11175776">
                      <a:off x="1670656" y="2782846"/>
                      <a:ext cx="201831" cy="789902"/>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grpSp>
              <p:grpSp>
                <p:nvGrpSpPr>
                  <p:cNvPr id="720" name="Group 719"/>
                  <p:cNvGrpSpPr/>
                  <p:nvPr/>
                </p:nvGrpSpPr>
                <p:grpSpPr>
                  <a:xfrm>
                    <a:off x="2533571" y="2715214"/>
                    <a:ext cx="542709" cy="1032359"/>
                    <a:chOff x="1329778" y="2721077"/>
                    <a:chExt cx="542709" cy="1032359"/>
                  </a:xfrm>
                </p:grpSpPr>
                <p:sp>
                  <p:nvSpPr>
                    <p:cNvPr id="725" name="Oval 724"/>
                    <p:cNvSpPr/>
                    <p:nvPr/>
                  </p:nvSpPr>
                  <p:spPr>
                    <a:xfrm>
                      <a:off x="1447800" y="2721077"/>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726" name="Arc 725"/>
                    <p:cNvSpPr/>
                    <p:nvPr/>
                  </p:nvSpPr>
                  <p:spPr>
                    <a:xfrm rot="1056170">
                      <a:off x="1329778" y="3067636"/>
                      <a:ext cx="236041" cy="685800"/>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727" name="Arc 726"/>
                    <p:cNvSpPr/>
                    <p:nvPr/>
                  </p:nvSpPr>
                  <p:spPr>
                    <a:xfrm rot="11175776">
                      <a:off x="1670656" y="2782846"/>
                      <a:ext cx="201831" cy="789902"/>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grpSp>
              <p:grpSp>
                <p:nvGrpSpPr>
                  <p:cNvPr id="721" name="Group 720"/>
                  <p:cNvGrpSpPr/>
                  <p:nvPr/>
                </p:nvGrpSpPr>
                <p:grpSpPr>
                  <a:xfrm>
                    <a:off x="2128945" y="2721077"/>
                    <a:ext cx="542709" cy="1032359"/>
                    <a:chOff x="1329778" y="2721077"/>
                    <a:chExt cx="542709" cy="1032359"/>
                  </a:xfrm>
                </p:grpSpPr>
                <p:sp>
                  <p:nvSpPr>
                    <p:cNvPr id="722" name="Oval 721"/>
                    <p:cNvSpPr/>
                    <p:nvPr/>
                  </p:nvSpPr>
                  <p:spPr>
                    <a:xfrm>
                      <a:off x="1447800" y="2721077"/>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723" name="Arc 722"/>
                    <p:cNvSpPr/>
                    <p:nvPr/>
                  </p:nvSpPr>
                  <p:spPr>
                    <a:xfrm rot="1056170">
                      <a:off x="1329778" y="3067636"/>
                      <a:ext cx="236041" cy="685800"/>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724" name="Arc 723"/>
                    <p:cNvSpPr/>
                    <p:nvPr/>
                  </p:nvSpPr>
                  <p:spPr>
                    <a:xfrm rot="11175776">
                      <a:off x="1670656" y="2782846"/>
                      <a:ext cx="201831" cy="789902"/>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grpSp>
            </p:grpSp>
            <p:grpSp>
              <p:nvGrpSpPr>
                <p:cNvPr id="615" name="Group 614"/>
                <p:cNvGrpSpPr/>
                <p:nvPr/>
              </p:nvGrpSpPr>
              <p:grpSpPr>
                <a:xfrm>
                  <a:off x="4550968" y="2721077"/>
                  <a:ext cx="3373832" cy="1051995"/>
                  <a:chOff x="1329778" y="2715214"/>
                  <a:chExt cx="3373832" cy="1051995"/>
                </a:xfrm>
              </p:grpSpPr>
              <p:grpSp>
                <p:nvGrpSpPr>
                  <p:cNvPr id="682" name="Group 681"/>
                  <p:cNvGrpSpPr/>
                  <p:nvPr/>
                </p:nvGrpSpPr>
                <p:grpSpPr>
                  <a:xfrm>
                    <a:off x="1329778" y="2721077"/>
                    <a:ext cx="542709" cy="1032359"/>
                    <a:chOff x="1329778" y="2721077"/>
                    <a:chExt cx="542709" cy="1032359"/>
                  </a:xfrm>
                </p:grpSpPr>
                <p:sp>
                  <p:nvSpPr>
                    <p:cNvPr id="711" name="Oval 710"/>
                    <p:cNvSpPr/>
                    <p:nvPr/>
                  </p:nvSpPr>
                  <p:spPr>
                    <a:xfrm>
                      <a:off x="1447800" y="2721077"/>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712" name="Arc 711"/>
                    <p:cNvSpPr/>
                    <p:nvPr/>
                  </p:nvSpPr>
                  <p:spPr>
                    <a:xfrm rot="1056170">
                      <a:off x="1329778" y="3067636"/>
                      <a:ext cx="236041" cy="685800"/>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713" name="Arc 712"/>
                    <p:cNvSpPr/>
                    <p:nvPr/>
                  </p:nvSpPr>
                  <p:spPr>
                    <a:xfrm rot="11175776">
                      <a:off x="1670656" y="2782846"/>
                      <a:ext cx="201831" cy="789902"/>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grpSp>
              <p:grpSp>
                <p:nvGrpSpPr>
                  <p:cNvPr id="683" name="Group 682"/>
                  <p:cNvGrpSpPr/>
                  <p:nvPr/>
                </p:nvGrpSpPr>
                <p:grpSpPr>
                  <a:xfrm>
                    <a:off x="1709845" y="2721077"/>
                    <a:ext cx="542709" cy="1032359"/>
                    <a:chOff x="1329778" y="2721077"/>
                    <a:chExt cx="542709" cy="1032359"/>
                  </a:xfrm>
                </p:grpSpPr>
                <p:sp>
                  <p:nvSpPr>
                    <p:cNvPr id="708" name="Oval 707"/>
                    <p:cNvSpPr/>
                    <p:nvPr/>
                  </p:nvSpPr>
                  <p:spPr>
                    <a:xfrm>
                      <a:off x="1447800" y="2721077"/>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709" name="Arc 708"/>
                    <p:cNvSpPr/>
                    <p:nvPr/>
                  </p:nvSpPr>
                  <p:spPr>
                    <a:xfrm rot="1056170">
                      <a:off x="1329778" y="3067636"/>
                      <a:ext cx="236041" cy="685800"/>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710" name="Arc 709"/>
                    <p:cNvSpPr/>
                    <p:nvPr/>
                  </p:nvSpPr>
                  <p:spPr>
                    <a:xfrm rot="11175776">
                      <a:off x="1670656" y="2782846"/>
                      <a:ext cx="201831" cy="789902"/>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grpSp>
              <p:grpSp>
                <p:nvGrpSpPr>
                  <p:cNvPr id="684" name="Group 683"/>
                  <p:cNvGrpSpPr/>
                  <p:nvPr/>
                </p:nvGrpSpPr>
                <p:grpSpPr>
                  <a:xfrm>
                    <a:off x="4160901" y="2726021"/>
                    <a:ext cx="542709" cy="1032359"/>
                    <a:chOff x="1329778" y="2721077"/>
                    <a:chExt cx="542709" cy="1032359"/>
                  </a:xfrm>
                </p:grpSpPr>
                <p:sp>
                  <p:nvSpPr>
                    <p:cNvPr id="705" name="Oval 704"/>
                    <p:cNvSpPr/>
                    <p:nvPr/>
                  </p:nvSpPr>
                  <p:spPr>
                    <a:xfrm>
                      <a:off x="1447800" y="2721077"/>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706" name="Arc 705"/>
                    <p:cNvSpPr/>
                    <p:nvPr/>
                  </p:nvSpPr>
                  <p:spPr>
                    <a:xfrm rot="1056170">
                      <a:off x="1329778" y="3067636"/>
                      <a:ext cx="236041" cy="685800"/>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707" name="Arc 706"/>
                    <p:cNvSpPr/>
                    <p:nvPr/>
                  </p:nvSpPr>
                  <p:spPr>
                    <a:xfrm rot="11175776">
                      <a:off x="1670656" y="2782846"/>
                      <a:ext cx="201831" cy="789902"/>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grpSp>
              <p:grpSp>
                <p:nvGrpSpPr>
                  <p:cNvPr id="685" name="Group 684"/>
                  <p:cNvGrpSpPr/>
                  <p:nvPr/>
                </p:nvGrpSpPr>
                <p:grpSpPr>
                  <a:xfrm>
                    <a:off x="3784761" y="2731402"/>
                    <a:ext cx="542709" cy="1032359"/>
                    <a:chOff x="1329778" y="2721077"/>
                    <a:chExt cx="542709" cy="1032359"/>
                  </a:xfrm>
                </p:grpSpPr>
                <p:sp>
                  <p:nvSpPr>
                    <p:cNvPr id="702" name="Oval 701"/>
                    <p:cNvSpPr/>
                    <p:nvPr/>
                  </p:nvSpPr>
                  <p:spPr>
                    <a:xfrm>
                      <a:off x="1447800" y="2721077"/>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703" name="Arc 702"/>
                    <p:cNvSpPr/>
                    <p:nvPr/>
                  </p:nvSpPr>
                  <p:spPr>
                    <a:xfrm rot="1056170">
                      <a:off x="1329778" y="3067636"/>
                      <a:ext cx="236041" cy="685800"/>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704" name="Arc 703"/>
                    <p:cNvSpPr/>
                    <p:nvPr/>
                  </p:nvSpPr>
                  <p:spPr>
                    <a:xfrm rot="11175776">
                      <a:off x="1670656" y="2782846"/>
                      <a:ext cx="201831" cy="789902"/>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grpSp>
              <p:grpSp>
                <p:nvGrpSpPr>
                  <p:cNvPr id="686" name="Group 685"/>
                  <p:cNvGrpSpPr/>
                  <p:nvPr/>
                </p:nvGrpSpPr>
                <p:grpSpPr>
                  <a:xfrm>
                    <a:off x="3352800" y="2734850"/>
                    <a:ext cx="542709" cy="1032359"/>
                    <a:chOff x="1329778" y="2721077"/>
                    <a:chExt cx="542709" cy="1032359"/>
                  </a:xfrm>
                </p:grpSpPr>
                <p:sp>
                  <p:nvSpPr>
                    <p:cNvPr id="699" name="Oval 698"/>
                    <p:cNvSpPr/>
                    <p:nvPr/>
                  </p:nvSpPr>
                  <p:spPr>
                    <a:xfrm>
                      <a:off x="1447800" y="2721077"/>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700" name="Arc 699"/>
                    <p:cNvSpPr/>
                    <p:nvPr/>
                  </p:nvSpPr>
                  <p:spPr>
                    <a:xfrm rot="1056170">
                      <a:off x="1329778" y="3067636"/>
                      <a:ext cx="236041" cy="685800"/>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701" name="Arc 700"/>
                    <p:cNvSpPr/>
                    <p:nvPr/>
                  </p:nvSpPr>
                  <p:spPr>
                    <a:xfrm rot="11175776">
                      <a:off x="1670656" y="2782846"/>
                      <a:ext cx="201831" cy="789902"/>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grpSp>
              <p:grpSp>
                <p:nvGrpSpPr>
                  <p:cNvPr id="687" name="Group 686"/>
                  <p:cNvGrpSpPr/>
                  <p:nvPr/>
                </p:nvGrpSpPr>
                <p:grpSpPr>
                  <a:xfrm>
                    <a:off x="2969654" y="2726021"/>
                    <a:ext cx="542709" cy="1032359"/>
                    <a:chOff x="1329778" y="2721077"/>
                    <a:chExt cx="542709" cy="1032359"/>
                  </a:xfrm>
                </p:grpSpPr>
                <p:sp>
                  <p:nvSpPr>
                    <p:cNvPr id="696" name="Oval 695"/>
                    <p:cNvSpPr/>
                    <p:nvPr/>
                  </p:nvSpPr>
                  <p:spPr>
                    <a:xfrm>
                      <a:off x="1447800" y="2721077"/>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697" name="Arc 696"/>
                    <p:cNvSpPr/>
                    <p:nvPr/>
                  </p:nvSpPr>
                  <p:spPr>
                    <a:xfrm rot="1056170">
                      <a:off x="1329778" y="3067636"/>
                      <a:ext cx="236041" cy="685800"/>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698" name="Arc 697"/>
                    <p:cNvSpPr/>
                    <p:nvPr/>
                  </p:nvSpPr>
                  <p:spPr>
                    <a:xfrm rot="11175776">
                      <a:off x="1670656" y="2782846"/>
                      <a:ext cx="201831" cy="789902"/>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grpSp>
              <p:grpSp>
                <p:nvGrpSpPr>
                  <p:cNvPr id="688" name="Group 687"/>
                  <p:cNvGrpSpPr/>
                  <p:nvPr/>
                </p:nvGrpSpPr>
                <p:grpSpPr>
                  <a:xfrm>
                    <a:off x="2533571" y="2715214"/>
                    <a:ext cx="542709" cy="1032359"/>
                    <a:chOff x="1329778" y="2721077"/>
                    <a:chExt cx="542709" cy="1032359"/>
                  </a:xfrm>
                </p:grpSpPr>
                <p:sp>
                  <p:nvSpPr>
                    <p:cNvPr id="693" name="Oval 692"/>
                    <p:cNvSpPr/>
                    <p:nvPr/>
                  </p:nvSpPr>
                  <p:spPr>
                    <a:xfrm>
                      <a:off x="1447800" y="2721077"/>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694" name="Arc 693"/>
                    <p:cNvSpPr/>
                    <p:nvPr/>
                  </p:nvSpPr>
                  <p:spPr>
                    <a:xfrm rot="1056170">
                      <a:off x="1329778" y="3067636"/>
                      <a:ext cx="236041" cy="685800"/>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695" name="Arc 694"/>
                    <p:cNvSpPr/>
                    <p:nvPr/>
                  </p:nvSpPr>
                  <p:spPr>
                    <a:xfrm rot="11175776">
                      <a:off x="1670656" y="2782846"/>
                      <a:ext cx="201831" cy="789902"/>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grpSp>
              <p:grpSp>
                <p:nvGrpSpPr>
                  <p:cNvPr id="689" name="Group 688"/>
                  <p:cNvGrpSpPr/>
                  <p:nvPr/>
                </p:nvGrpSpPr>
                <p:grpSpPr>
                  <a:xfrm>
                    <a:off x="2128945" y="2721077"/>
                    <a:ext cx="542709" cy="1032359"/>
                    <a:chOff x="1329778" y="2721077"/>
                    <a:chExt cx="542709" cy="1032359"/>
                  </a:xfrm>
                </p:grpSpPr>
                <p:sp>
                  <p:nvSpPr>
                    <p:cNvPr id="690" name="Oval 689"/>
                    <p:cNvSpPr/>
                    <p:nvPr/>
                  </p:nvSpPr>
                  <p:spPr>
                    <a:xfrm>
                      <a:off x="1447800" y="2721077"/>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691" name="Arc 690"/>
                    <p:cNvSpPr/>
                    <p:nvPr/>
                  </p:nvSpPr>
                  <p:spPr>
                    <a:xfrm rot="1056170">
                      <a:off x="1329778" y="3067636"/>
                      <a:ext cx="236041" cy="685800"/>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692" name="Arc 691"/>
                    <p:cNvSpPr/>
                    <p:nvPr/>
                  </p:nvSpPr>
                  <p:spPr>
                    <a:xfrm rot="11175776">
                      <a:off x="1670656" y="2782846"/>
                      <a:ext cx="201831" cy="789902"/>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grpSp>
            </p:grpSp>
            <p:grpSp>
              <p:nvGrpSpPr>
                <p:cNvPr id="616" name="Group 615"/>
                <p:cNvGrpSpPr/>
                <p:nvPr/>
              </p:nvGrpSpPr>
              <p:grpSpPr>
                <a:xfrm rot="10800000">
                  <a:off x="1295401" y="3505200"/>
                  <a:ext cx="3373832" cy="1051995"/>
                  <a:chOff x="1329778" y="2715214"/>
                  <a:chExt cx="3373832" cy="1051995"/>
                </a:xfrm>
              </p:grpSpPr>
              <p:grpSp>
                <p:nvGrpSpPr>
                  <p:cNvPr id="650" name="Group 649"/>
                  <p:cNvGrpSpPr/>
                  <p:nvPr/>
                </p:nvGrpSpPr>
                <p:grpSpPr>
                  <a:xfrm>
                    <a:off x="1329778" y="2721077"/>
                    <a:ext cx="542709" cy="1032359"/>
                    <a:chOff x="1329778" y="2721077"/>
                    <a:chExt cx="542709" cy="1032359"/>
                  </a:xfrm>
                </p:grpSpPr>
                <p:sp>
                  <p:nvSpPr>
                    <p:cNvPr id="679" name="Oval 678"/>
                    <p:cNvSpPr/>
                    <p:nvPr/>
                  </p:nvSpPr>
                  <p:spPr>
                    <a:xfrm>
                      <a:off x="1447800" y="2721077"/>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680" name="Arc 679"/>
                    <p:cNvSpPr/>
                    <p:nvPr/>
                  </p:nvSpPr>
                  <p:spPr>
                    <a:xfrm rot="1056170">
                      <a:off x="1329778" y="3067636"/>
                      <a:ext cx="236041" cy="685800"/>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681" name="Arc 680"/>
                    <p:cNvSpPr/>
                    <p:nvPr/>
                  </p:nvSpPr>
                  <p:spPr>
                    <a:xfrm rot="11175776">
                      <a:off x="1670656" y="2782846"/>
                      <a:ext cx="201831" cy="789902"/>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grpSp>
              <p:grpSp>
                <p:nvGrpSpPr>
                  <p:cNvPr id="651" name="Group 650"/>
                  <p:cNvGrpSpPr/>
                  <p:nvPr/>
                </p:nvGrpSpPr>
                <p:grpSpPr>
                  <a:xfrm>
                    <a:off x="1709845" y="2721077"/>
                    <a:ext cx="542709" cy="1032359"/>
                    <a:chOff x="1329778" y="2721077"/>
                    <a:chExt cx="542709" cy="1032359"/>
                  </a:xfrm>
                </p:grpSpPr>
                <p:sp>
                  <p:nvSpPr>
                    <p:cNvPr id="676" name="Oval 675"/>
                    <p:cNvSpPr/>
                    <p:nvPr/>
                  </p:nvSpPr>
                  <p:spPr>
                    <a:xfrm>
                      <a:off x="1447800" y="2721077"/>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677" name="Arc 676"/>
                    <p:cNvSpPr/>
                    <p:nvPr/>
                  </p:nvSpPr>
                  <p:spPr>
                    <a:xfrm rot="1056170">
                      <a:off x="1329778" y="3067636"/>
                      <a:ext cx="236041" cy="685800"/>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678" name="Arc 677"/>
                    <p:cNvSpPr/>
                    <p:nvPr/>
                  </p:nvSpPr>
                  <p:spPr>
                    <a:xfrm rot="11175776">
                      <a:off x="1670656" y="2782846"/>
                      <a:ext cx="201831" cy="789902"/>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grpSp>
              <p:grpSp>
                <p:nvGrpSpPr>
                  <p:cNvPr id="652" name="Group 651"/>
                  <p:cNvGrpSpPr/>
                  <p:nvPr/>
                </p:nvGrpSpPr>
                <p:grpSpPr>
                  <a:xfrm>
                    <a:off x="4160901" y="2726021"/>
                    <a:ext cx="542709" cy="1032359"/>
                    <a:chOff x="1329778" y="2721077"/>
                    <a:chExt cx="542709" cy="1032359"/>
                  </a:xfrm>
                </p:grpSpPr>
                <p:sp>
                  <p:nvSpPr>
                    <p:cNvPr id="673" name="Oval 672"/>
                    <p:cNvSpPr/>
                    <p:nvPr/>
                  </p:nvSpPr>
                  <p:spPr>
                    <a:xfrm>
                      <a:off x="1447800" y="2721077"/>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674" name="Arc 673"/>
                    <p:cNvSpPr/>
                    <p:nvPr/>
                  </p:nvSpPr>
                  <p:spPr>
                    <a:xfrm rot="1056170">
                      <a:off x="1329778" y="3067636"/>
                      <a:ext cx="236041" cy="685800"/>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675" name="Arc 674"/>
                    <p:cNvSpPr/>
                    <p:nvPr/>
                  </p:nvSpPr>
                  <p:spPr>
                    <a:xfrm rot="11175776">
                      <a:off x="1670656" y="2782846"/>
                      <a:ext cx="201831" cy="789902"/>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grpSp>
              <p:grpSp>
                <p:nvGrpSpPr>
                  <p:cNvPr id="653" name="Group 652"/>
                  <p:cNvGrpSpPr/>
                  <p:nvPr/>
                </p:nvGrpSpPr>
                <p:grpSpPr>
                  <a:xfrm>
                    <a:off x="3784761" y="2731402"/>
                    <a:ext cx="542709" cy="1032359"/>
                    <a:chOff x="1329778" y="2721077"/>
                    <a:chExt cx="542709" cy="1032359"/>
                  </a:xfrm>
                </p:grpSpPr>
                <p:sp>
                  <p:nvSpPr>
                    <p:cNvPr id="670" name="Oval 669"/>
                    <p:cNvSpPr/>
                    <p:nvPr/>
                  </p:nvSpPr>
                  <p:spPr>
                    <a:xfrm>
                      <a:off x="1447800" y="2721077"/>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671" name="Arc 670"/>
                    <p:cNvSpPr/>
                    <p:nvPr/>
                  </p:nvSpPr>
                  <p:spPr>
                    <a:xfrm rot="1056170">
                      <a:off x="1329778" y="3067636"/>
                      <a:ext cx="236041" cy="685800"/>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672" name="Arc 671"/>
                    <p:cNvSpPr/>
                    <p:nvPr/>
                  </p:nvSpPr>
                  <p:spPr>
                    <a:xfrm rot="11175776">
                      <a:off x="1670656" y="2782846"/>
                      <a:ext cx="201831" cy="789902"/>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grpSp>
              <p:grpSp>
                <p:nvGrpSpPr>
                  <p:cNvPr id="654" name="Group 653"/>
                  <p:cNvGrpSpPr/>
                  <p:nvPr/>
                </p:nvGrpSpPr>
                <p:grpSpPr>
                  <a:xfrm>
                    <a:off x="3352800" y="2734850"/>
                    <a:ext cx="542709" cy="1032359"/>
                    <a:chOff x="1329778" y="2721077"/>
                    <a:chExt cx="542709" cy="1032359"/>
                  </a:xfrm>
                </p:grpSpPr>
                <p:sp>
                  <p:nvSpPr>
                    <p:cNvPr id="667" name="Oval 666"/>
                    <p:cNvSpPr/>
                    <p:nvPr/>
                  </p:nvSpPr>
                  <p:spPr>
                    <a:xfrm>
                      <a:off x="1447800" y="2721077"/>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668" name="Arc 667"/>
                    <p:cNvSpPr/>
                    <p:nvPr/>
                  </p:nvSpPr>
                  <p:spPr>
                    <a:xfrm rot="1056170">
                      <a:off x="1329778" y="3067636"/>
                      <a:ext cx="236041" cy="685800"/>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669" name="Arc 668"/>
                    <p:cNvSpPr/>
                    <p:nvPr/>
                  </p:nvSpPr>
                  <p:spPr>
                    <a:xfrm rot="11175776">
                      <a:off x="1670656" y="2782846"/>
                      <a:ext cx="201831" cy="789902"/>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grpSp>
              <p:grpSp>
                <p:nvGrpSpPr>
                  <p:cNvPr id="655" name="Group 654"/>
                  <p:cNvGrpSpPr/>
                  <p:nvPr/>
                </p:nvGrpSpPr>
                <p:grpSpPr>
                  <a:xfrm>
                    <a:off x="2969654" y="2726021"/>
                    <a:ext cx="542709" cy="1032359"/>
                    <a:chOff x="1329778" y="2721077"/>
                    <a:chExt cx="542709" cy="1032359"/>
                  </a:xfrm>
                </p:grpSpPr>
                <p:sp>
                  <p:nvSpPr>
                    <p:cNvPr id="664" name="Oval 663"/>
                    <p:cNvSpPr/>
                    <p:nvPr/>
                  </p:nvSpPr>
                  <p:spPr>
                    <a:xfrm>
                      <a:off x="1447800" y="2721077"/>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665" name="Arc 664"/>
                    <p:cNvSpPr/>
                    <p:nvPr/>
                  </p:nvSpPr>
                  <p:spPr>
                    <a:xfrm rot="1056170">
                      <a:off x="1329778" y="3067636"/>
                      <a:ext cx="236041" cy="685800"/>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666" name="Arc 665"/>
                    <p:cNvSpPr/>
                    <p:nvPr/>
                  </p:nvSpPr>
                  <p:spPr>
                    <a:xfrm rot="11175776">
                      <a:off x="1670656" y="2782846"/>
                      <a:ext cx="201831" cy="789902"/>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grpSp>
              <p:grpSp>
                <p:nvGrpSpPr>
                  <p:cNvPr id="656" name="Group 655"/>
                  <p:cNvGrpSpPr/>
                  <p:nvPr/>
                </p:nvGrpSpPr>
                <p:grpSpPr>
                  <a:xfrm>
                    <a:off x="2533571" y="2715214"/>
                    <a:ext cx="542709" cy="1032359"/>
                    <a:chOff x="1329778" y="2721077"/>
                    <a:chExt cx="542709" cy="1032359"/>
                  </a:xfrm>
                </p:grpSpPr>
                <p:sp>
                  <p:nvSpPr>
                    <p:cNvPr id="661" name="Oval 660"/>
                    <p:cNvSpPr/>
                    <p:nvPr/>
                  </p:nvSpPr>
                  <p:spPr>
                    <a:xfrm>
                      <a:off x="1447800" y="2721077"/>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662" name="Arc 661"/>
                    <p:cNvSpPr/>
                    <p:nvPr/>
                  </p:nvSpPr>
                  <p:spPr>
                    <a:xfrm rot="1056170">
                      <a:off x="1329778" y="3067636"/>
                      <a:ext cx="236041" cy="685800"/>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663" name="Arc 662"/>
                    <p:cNvSpPr/>
                    <p:nvPr/>
                  </p:nvSpPr>
                  <p:spPr>
                    <a:xfrm rot="11175776">
                      <a:off x="1670656" y="2782846"/>
                      <a:ext cx="201831" cy="789902"/>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grpSp>
              <p:grpSp>
                <p:nvGrpSpPr>
                  <p:cNvPr id="657" name="Group 656"/>
                  <p:cNvGrpSpPr/>
                  <p:nvPr/>
                </p:nvGrpSpPr>
                <p:grpSpPr>
                  <a:xfrm>
                    <a:off x="2128945" y="2721077"/>
                    <a:ext cx="542709" cy="1032359"/>
                    <a:chOff x="1329778" y="2721077"/>
                    <a:chExt cx="542709" cy="1032359"/>
                  </a:xfrm>
                </p:grpSpPr>
                <p:sp>
                  <p:nvSpPr>
                    <p:cNvPr id="658" name="Oval 657"/>
                    <p:cNvSpPr/>
                    <p:nvPr/>
                  </p:nvSpPr>
                  <p:spPr>
                    <a:xfrm>
                      <a:off x="1447800" y="2721077"/>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659" name="Arc 658"/>
                    <p:cNvSpPr/>
                    <p:nvPr/>
                  </p:nvSpPr>
                  <p:spPr>
                    <a:xfrm rot="1056170">
                      <a:off x="1329778" y="3067636"/>
                      <a:ext cx="236041" cy="685800"/>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660" name="Arc 659"/>
                    <p:cNvSpPr/>
                    <p:nvPr/>
                  </p:nvSpPr>
                  <p:spPr>
                    <a:xfrm rot="11175776">
                      <a:off x="1670656" y="2782846"/>
                      <a:ext cx="201831" cy="789902"/>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grpSp>
            </p:grpSp>
            <p:grpSp>
              <p:nvGrpSpPr>
                <p:cNvPr id="617" name="Group 616"/>
                <p:cNvGrpSpPr/>
                <p:nvPr/>
              </p:nvGrpSpPr>
              <p:grpSpPr>
                <a:xfrm rot="10800000">
                  <a:off x="4516591" y="3511063"/>
                  <a:ext cx="3373832" cy="1051995"/>
                  <a:chOff x="1329778" y="2715214"/>
                  <a:chExt cx="3373832" cy="1051995"/>
                </a:xfrm>
              </p:grpSpPr>
              <p:grpSp>
                <p:nvGrpSpPr>
                  <p:cNvPr id="618" name="Group 617"/>
                  <p:cNvGrpSpPr/>
                  <p:nvPr/>
                </p:nvGrpSpPr>
                <p:grpSpPr>
                  <a:xfrm>
                    <a:off x="1329778" y="2721077"/>
                    <a:ext cx="542709" cy="1032359"/>
                    <a:chOff x="1329778" y="2721077"/>
                    <a:chExt cx="542709" cy="1032359"/>
                  </a:xfrm>
                </p:grpSpPr>
                <p:sp>
                  <p:nvSpPr>
                    <p:cNvPr id="647" name="Oval 646"/>
                    <p:cNvSpPr/>
                    <p:nvPr/>
                  </p:nvSpPr>
                  <p:spPr>
                    <a:xfrm>
                      <a:off x="1447800" y="2721077"/>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648" name="Arc 647"/>
                    <p:cNvSpPr/>
                    <p:nvPr/>
                  </p:nvSpPr>
                  <p:spPr>
                    <a:xfrm rot="1056170">
                      <a:off x="1329778" y="3067636"/>
                      <a:ext cx="236041" cy="685800"/>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649" name="Arc 648"/>
                    <p:cNvSpPr/>
                    <p:nvPr/>
                  </p:nvSpPr>
                  <p:spPr>
                    <a:xfrm rot="11175776">
                      <a:off x="1670656" y="2782846"/>
                      <a:ext cx="201831" cy="789902"/>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grpSp>
              <p:grpSp>
                <p:nvGrpSpPr>
                  <p:cNvPr id="619" name="Group 618"/>
                  <p:cNvGrpSpPr/>
                  <p:nvPr/>
                </p:nvGrpSpPr>
                <p:grpSpPr>
                  <a:xfrm>
                    <a:off x="1709845" y="2721077"/>
                    <a:ext cx="542709" cy="1032359"/>
                    <a:chOff x="1329778" y="2721077"/>
                    <a:chExt cx="542709" cy="1032359"/>
                  </a:xfrm>
                </p:grpSpPr>
                <p:sp>
                  <p:nvSpPr>
                    <p:cNvPr id="644" name="Oval 643"/>
                    <p:cNvSpPr/>
                    <p:nvPr/>
                  </p:nvSpPr>
                  <p:spPr>
                    <a:xfrm>
                      <a:off x="1447800" y="2721077"/>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645" name="Arc 644"/>
                    <p:cNvSpPr/>
                    <p:nvPr/>
                  </p:nvSpPr>
                  <p:spPr>
                    <a:xfrm rot="1056170">
                      <a:off x="1329778" y="3067636"/>
                      <a:ext cx="236041" cy="685800"/>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646" name="Arc 645"/>
                    <p:cNvSpPr/>
                    <p:nvPr/>
                  </p:nvSpPr>
                  <p:spPr>
                    <a:xfrm rot="11175776">
                      <a:off x="1670656" y="2782846"/>
                      <a:ext cx="201831" cy="789902"/>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grpSp>
              <p:grpSp>
                <p:nvGrpSpPr>
                  <p:cNvPr id="620" name="Group 619"/>
                  <p:cNvGrpSpPr/>
                  <p:nvPr/>
                </p:nvGrpSpPr>
                <p:grpSpPr>
                  <a:xfrm>
                    <a:off x="4160901" y="2726021"/>
                    <a:ext cx="542709" cy="1032359"/>
                    <a:chOff x="1329778" y="2721077"/>
                    <a:chExt cx="542709" cy="1032359"/>
                  </a:xfrm>
                </p:grpSpPr>
                <p:sp>
                  <p:nvSpPr>
                    <p:cNvPr id="641" name="Oval 640"/>
                    <p:cNvSpPr/>
                    <p:nvPr/>
                  </p:nvSpPr>
                  <p:spPr>
                    <a:xfrm>
                      <a:off x="1447800" y="2721077"/>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642" name="Arc 641"/>
                    <p:cNvSpPr/>
                    <p:nvPr/>
                  </p:nvSpPr>
                  <p:spPr>
                    <a:xfrm rot="1056170">
                      <a:off x="1329778" y="3067636"/>
                      <a:ext cx="236041" cy="685800"/>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643" name="Arc 642"/>
                    <p:cNvSpPr/>
                    <p:nvPr/>
                  </p:nvSpPr>
                  <p:spPr>
                    <a:xfrm rot="11175776">
                      <a:off x="1670656" y="2782846"/>
                      <a:ext cx="201831" cy="789902"/>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grpSp>
              <p:grpSp>
                <p:nvGrpSpPr>
                  <p:cNvPr id="621" name="Group 620"/>
                  <p:cNvGrpSpPr/>
                  <p:nvPr/>
                </p:nvGrpSpPr>
                <p:grpSpPr>
                  <a:xfrm>
                    <a:off x="3784761" y="2731402"/>
                    <a:ext cx="542709" cy="1032359"/>
                    <a:chOff x="1329778" y="2721077"/>
                    <a:chExt cx="542709" cy="1032359"/>
                  </a:xfrm>
                </p:grpSpPr>
                <p:sp>
                  <p:nvSpPr>
                    <p:cNvPr id="638" name="Oval 637"/>
                    <p:cNvSpPr/>
                    <p:nvPr/>
                  </p:nvSpPr>
                  <p:spPr>
                    <a:xfrm>
                      <a:off x="1447800" y="2721077"/>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639" name="Arc 638"/>
                    <p:cNvSpPr/>
                    <p:nvPr/>
                  </p:nvSpPr>
                  <p:spPr>
                    <a:xfrm rot="1056170">
                      <a:off x="1329778" y="3067636"/>
                      <a:ext cx="236041" cy="685800"/>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640" name="Arc 639"/>
                    <p:cNvSpPr/>
                    <p:nvPr/>
                  </p:nvSpPr>
                  <p:spPr>
                    <a:xfrm rot="11175776">
                      <a:off x="1670656" y="2782846"/>
                      <a:ext cx="201831" cy="789902"/>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grpSp>
              <p:grpSp>
                <p:nvGrpSpPr>
                  <p:cNvPr id="622" name="Group 621"/>
                  <p:cNvGrpSpPr/>
                  <p:nvPr/>
                </p:nvGrpSpPr>
                <p:grpSpPr>
                  <a:xfrm>
                    <a:off x="3352800" y="2734850"/>
                    <a:ext cx="542709" cy="1032359"/>
                    <a:chOff x="1329778" y="2721077"/>
                    <a:chExt cx="542709" cy="1032359"/>
                  </a:xfrm>
                </p:grpSpPr>
                <p:sp>
                  <p:nvSpPr>
                    <p:cNvPr id="635" name="Oval 634"/>
                    <p:cNvSpPr/>
                    <p:nvPr/>
                  </p:nvSpPr>
                  <p:spPr>
                    <a:xfrm>
                      <a:off x="1447800" y="2721077"/>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636" name="Arc 635"/>
                    <p:cNvSpPr/>
                    <p:nvPr/>
                  </p:nvSpPr>
                  <p:spPr>
                    <a:xfrm rot="1056170">
                      <a:off x="1329778" y="3067636"/>
                      <a:ext cx="236041" cy="685800"/>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637" name="Arc 636"/>
                    <p:cNvSpPr/>
                    <p:nvPr/>
                  </p:nvSpPr>
                  <p:spPr>
                    <a:xfrm rot="11175776">
                      <a:off x="1670656" y="2782846"/>
                      <a:ext cx="201831" cy="789902"/>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grpSp>
              <p:grpSp>
                <p:nvGrpSpPr>
                  <p:cNvPr id="623" name="Group 622"/>
                  <p:cNvGrpSpPr/>
                  <p:nvPr/>
                </p:nvGrpSpPr>
                <p:grpSpPr>
                  <a:xfrm>
                    <a:off x="2969654" y="2726021"/>
                    <a:ext cx="542709" cy="1032359"/>
                    <a:chOff x="1329778" y="2721077"/>
                    <a:chExt cx="542709" cy="1032359"/>
                  </a:xfrm>
                </p:grpSpPr>
                <p:sp>
                  <p:nvSpPr>
                    <p:cNvPr id="632" name="Oval 631"/>
                    <p:cNvSpPr/>
                    <p:nvPr/>
                  </p:nvSpPr>
                  <p:spPr>
                    <a:xfrm>
                      <a:off x="1447800" y="2721077"/>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633" name="Arc 632"/>
                    <p:cNvSpPr/>
                    <p:nvPr/>
                  </p:nvSpPr>
                  <p:spPr>
                    <a:xfrm rot="1056170">
                      <a:off x="1329778" y="3067636"/>
                      <a:ext cx="236041" cy="685800"/>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634" name="Arc 633"/>
                    <p:cNvSpPr/>
                    <p:nvPr/>
                  </p:nvSpPr>
                  <p:spPr>
                    <a:xfrm rot="11175776">
                      <a:off x="1670656" y="2782846"/>
                      <a:ext cx="201831" cy="789902"/>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grpSp>
              <p:grpSp>
                <p:nvGrpSpPr>
                  <p:cNvPr id="624" name="Group 623"/>
                  <p:cNvGrpSpPr/>
                  <p:nvPr/>
                </p:nvGrpSpPr>
                <p:grpSpPr>
                  <a:xfrm>
                    <a:off x="2533571" y="2715214"/>
                    <a:ext cx="542709" cy="1032359"/>
                    <a:chOff x="1329778" y="2721077"/>
                    <a:chExt cx="542709" cy="1032359"/>
                  </a:xfrm>
                </p:grpSpPr>
                <p:sp>
                  <p:nvSpPr>
                    <p:cNvPr id="629" name="Oval 628"/>
                    <p:cNvSpPr/>
                    <p:nvPr/>
                  </p:nvSpPr>
                  <p:spPr>
                    <a:xfrm>
                      <a:off x="1447800" y="2721077"/>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630" name="Arc 629"/>
                    <p:cNvSpPr/>
                    <p:nvPr/>
                  </p:nvSpPr>
                  <p:spPr>
                    <a:xfrm rot="1056170">
                      <a:off x="1329778" y="3067636"/>
                      <a:ext cx="236041" cy="685800"/>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631" name="Arc 630"/>
                    <p:cNvSpPr/>
                    <p:nvPr/>
                  </p:nvSpPr>
                  <p:spPr>
                    <a:xfrm rot="11175776">
                      <a:off x="1670656" y="2782846"/>
                      <a:ext cx="201831" cy="789902"/>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grpSp>
              <p:grpSp>
                <p:nvGrpSpPr>
                  <p:cNvPr id="625" name="Group 624"/>
                  <p:cNvGrpSpPr/>
                  <p:nvPr/>
                </p:nvGrpSpPr>
                <p:grpSpPr>
                  <a:xfrm>
                    <a:off x="2128945" y="2721077"/>
                    <a:ext cx="542709" cy="1032359"/>
                    <a:chOff x="1329778" y="2721077"/>
                    <a:chExt cx="542709" cy="1032359"/>
                  </a:xfrm>
                </p:grpSpPr>
                <p:sp>
                  <p:nvSpPr>
                    <p:cNvPr id="626" name="Oval 625"/>
                    <p:cNvSpPr/>
                    <p:nvPr/>
                  </p:nvSpPr>
                  <p:spPr>
                    <a:xfrm>
                      <a:off x="1447800" y="2721077"/>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627" name="Arc 626"/>
                    <p:cNvSpPr/>
                    <p:nvPr/>
                  </p:nvSpPr>
                  <p:spPr>
                    <a:xfrm rot="1056170">
                      <a:off x="1329778" y="3067636"/>
                      <a:ext cx="236041" cy="685800"/>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628" name="Arc 627"/>
                    <p:cNvSpPr/>
                    <p:nvPr/>
                  </p:nvSpPr>
                  <p:spPr>
                    <a:xfrm rot="11175776">
                      <a:off x="1670656" y="2782846"/>
                      <a:ext cx="201831" cy="789902"/>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grpSp>
            </p:grpSp>
          </p:grpSp>
          <p:grpSp>
            <p:nvGrpSpPr>
              <p:cNvPr id="747" name="Group 746"/>
              <p:cNvGrpSpPr/>
              <p:nvPr/>
            </p:nvGrpSpPr>
            <p:grpSpPr>
              <a:xfrm rot="16200000">
                <a:off x="3819101" y="2447773"/>
                <a:ext cx="1383840" cy="1962453"/>
                <a:chOff x="4610263" y="2639887"/>
                <a:chExt cx="1383840" cy="1962453"/>
              </a:xfrm>
            </p:grpSpPr>
            <p:sp>
              <p:nvSpPr>
                <p:cNvPr id="748" name="Rounded Rectangle 747"/>
                <p:cNvSpPr/>
                <p:nvPr/>
              </p:nvSpPr>
              <p:spPr>
                <a:xfrm>
                  <a:off x="4610263" y="2667000"/>
                  <a:ext cx="1383840" cy="1905000"/>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t"/>
                <a:lstStyle/>
                <a:p>
                  <a:pPr algn="ctr"/>
                  <a:r>
                    <a:rPr lang="en-US" dirty="0">
                      <a:solidFill>
                        <a:srgbClr val="0000FF"/>
                      </a:solidFill>
                      <a:latin typeface="Segoe UI Black" panose="020B0A02040204020203" pitchFamily="34" charset="0"/>
                      <a:ea typeface="Segoe UI Black" panose="020B0A02040204020203" pitchFamily="34" charset="0"/>
                      <a:cs typeface="Times New Roman" pitchFamily="18" charset="0"/>
                    </a:rPr>
                    <a:t>KÊNH </a:t>
                  </a:r>
                </a:p>
                <a:p>
                  <a:pPr algn="ctr"/>
                  <a:endParaRPr lang="en-US" dirty="0">
                    <a:solidFill>
                      <a:srgbClr val="0000FF"/>
                    </a:solidFill>
                    <a:latin typeface="Segoe UI Black" panose="020B0A02040204020203" pitchFamily="34" charset="0"/>
                    <a:ea typeface="Segoe UI Black" panose="020B0A02040204020203" pitchFamily="34" charset="0"/>
                    <a:cs typeface="Times New Roman" pitchFamily="18" charset="0"/>
                  </a:endParaRPr>
                </a:p>
                <a:p>
                  <a:pPr algn="ctr"/>
                  <a:endParaRPr lang="en-US" dirty="0">
                    <a:solidFill>
                      <a:srgbClr val="0000FF"/>
                    </a:solidFill>
                    <a:latin typeface="Segoe UI Black" panose="020B0A02040204020203" pitchFamily="34" charset="0"/>
                    <a:ea typeface="Segoe UI Black" panose="020B0A02040204020203" pitchFamily="34" charset="0"/>
                    <a:cs typeface="Times New Roman" pitchFamily="18" charset="0"/>
                  </a:endParaRPr>
                </a:p>
                <a:p>
                  <a:pPr algn="ctr"/>
                  <a:r>
                    <a:rPr lang="en-US" dirty="0">
                      <a:solidFill>
                        <a:srgbClr val="0000FF"/>
                      </a:solidFill>
                      <a:latin typeface="Segoe UI Black" panose="020B0A02040204020203" pitchFamily="34" charset="0"/>
                      <a:ea typeface="Segoe UI Black" panose="020B0A02040204020203" pitchFamily="34" charset="0"/>
                      <a:cs typeface="Times New Roman" pitchFamily="18" charset="0"/>
                    </a:rPr>
                    <a:t>Protein</a:t>
                  </a:r>
                </a:p>
              </p:txBody>
            </p:sp>
            <p:sp>
              <p:nvSpPr>
                <p:cNvPr id="749" name="Can 748"/>
                <p:cNvSpPr/>
                <p:nvPr/>
              </p:nvSpPr>
              <p:spPr>
                <a:xfrm>
                  <a:off x="5063767" y="2639887"/>
                  <a:ext cx="485825" cy="1962453"/>
                </a:xfrm>
                <a:prstGeom prst="can">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grpSp>
        </p:grpSp>
        <p:sp>
          <p:nvSpPr>
            <p:cNvPr id="787" name="Flowchart: Preparation 786"/>
            <p:cNvSpPr/>
            <p:nvPr/>
          </p:nvSpPr>
          <p:spPr>
            <a:xfrm rot="16200000">
              <a:off x="3918180" y="4472581"/>
              <a:ext cx="1383840" cy="1905000"/>
            </a:xfrm>
            <a:prstGeom prst="flowChartPreparation">
              <a:avLst/>
            </a:prstGeom>
            <a:solidFill>
              <a:srgbClr val="99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788" name="Can 787"/>
            <p:cNvSpPr/>
            <p:nvPr/>
          </p:nvSpPr>
          <p:spPr>
            <a:xfrm rot="16200000">
              <a:off x="4331205" y="4373579"/>
              <a:ext cx="485825" cy="2034417"/>
            </a:xfrm>
            <a:prstGeom prst="can">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grpSp>
      <p:sp>
        <p:nvSpPr>
          <p:cNvPr id="82" name="AutoShape 82"/>
          <p:cNvSpPr>
            <a:spLocks noChangeArrowheads="1"/>
          </p:cNvSpPr>
          <p:nvPr/>
        </p:nvSpPr>
        <p:spPr bwMode="auto">
          <a:xfrm>
            <a:off x="1813331" y="2819400"/>
            <a:ext cx="228600" cy="228600"/>
          </a:xfrm>
          <a:prstGeom prst="triangle">
            <a:avLst/>
          </a:prstGeom>
          <a:solidFill>
            <a:srgbClr val="FF0000"/>
          </a:solidFill>
          <a:ln w="9525">
            <a:solidFill>
              <a:schemeClr val="tx1"/>
            </a:solidFill>
            <a:miter lim="800000"/>
            <a:headEnd/>
            <a:tailEnd/>
          </a:ln>
        </p:spPr>
        <p:txBody>
          <a:bodyPr wrap="none" anchor="ctr"/>
          <a:lstStyle/>
          <a:p>
            <a:endParaRPr lang="en-US">
              <a:latin typeface="Segoe UI Black" panose="020B0A02040204020203" pitchFamily="34" charset="0"/>
              <a:ea typeface="Segoe UI Black" panose="020B0A02040204020203" pitchFamily="34" charset="0"/>
              <a:cs typeface="Times New Roman" pitchFamily="18" charset="0"/>
            </a:endParaRPr>
          </a:p>
        </p:txBody>
      </p:sp>
      <p:sp>
        <p:nvSpPr>
          <p:cNvPr id="83" name="AutoShape 83"/>
          <p:cNvSpPr>
            <a:spLocks noChangeArrowheads="1"/>
          </p:cNvSpPr>
          <p:nvPr/>
        </p:nvSpPr>
        <p:spPr bwMode="auto">
          <a:xfrm>
            <a:off x="1356131" y="3581400"/>
            <a:ext cx="228600" cy="228600"/>
          </a:xfrm>
          <a:prstGeom prst="triangle">
            <a:avLst/>
          </a:prstGeom>
          <a:solidFill>
            <a:srgbClr val="FF0000"/>
          </a:solidFill>
          <a:ln w="9525">
            <a:solidFill>
              <a:schemeClr val="tx1"/>
            </a:solidFill>
            <a:miter lim="800000"/>
            <a:headEnd/>
            <a:tailEnd/>
          </a:ln>
        </p:spPr>
        <p:txBody>
          <a:bodyPr wrap="none" anchor="ctr"/>
          <a:lstStyle/>
          <a:p>
            <a:endParaRPr lang="en-US">
              <a:latin typeface="Segoe UI Black" panose="020B0A02040204020203" pitchFamily="34" charset="0"/>
              <a:ea typeface="Segoe UI Black" panose="020B0A02040204020203" pitchFamily="34" charset="0"/>
              <a:cs typeface="Times New Roman" pitchFamily="18" charset="0"/>
            </a:endParaRPr>
          </a:p>
        </p:txBody>
      </p:sp>
      <p:sp>
        <p:nvSpPr>
          <p:cNvPr id="84" name="AutoShape 84"/>
          <p:cNvSpPr>
            <a:spLocks noChangeArrowheads="1"/>
          </p:cNvSpPr>
          <p:nvPr/>
        </p:nvSpPr>
        <p:spPr bwMode="auto">
          <a:xfrm>
            <a:off x="1432331" y="2895600"/>
            <a:ext cx="228600" cy="228600"/>
          </a:xfrm>
          <a:prstGeom prst="triangle">
            <a:avLst/>
          </a:prstGeom>
          <a:solidFill>
            <a:srgbClr val="FF0000"/>
          </a:solidFill>
          <a:ln w="9525">
            <a:solidFill>
              <a:schemeClr val="tx1"/>
            </a:solidFill>
            <a:miter lim="800000"/>
            <a:headEnd/>
            <a:tailEnd/>
          </a:ln>
        </p:spPr>
        <p:txBody>
          <a:bodyPr wrap="none" anchor="ctr"/>
          <a:lstStyle/>
          <a:p>
            <a:endParaRPr lang="en-US">
              <a:latin typeface="Segoe UI Black" panose="020B0A02040204020203" pitchFamily="34" charset="0"/>
              <a:ea typeface="Segoe UI Black" panose="020B0A02040204020203" pitchFamily="34" charset="0"/>
              <a:cs typeface="Times New Roman" pitchFamily="18" charset="0"/>
            </a:endParaRPr>
          </a:p>
        </p:txBody>
      </p:sp>
      <p:sp>
        <p:nvSpPr>
          <p:cNvPr id="85" name="AutoShape 85"/>
          <p:cNvSpPr>
            <a:spLocks noChangeArrowheads="1"/>
          </p:cNvSpPr>
          <p:nvPr/>
        </p:nvSpPr>
        <p:spPr bwMode="auto">
          <a:xfrm>
            <a:off x="2422931" y="3505200"/>
            <a:ext cx="228600" cy="228600"/>
          </a:xfrm>
          <a:prstGeom prst="triangle">
            <a:avLst/>
          </a:prstGeom>
          <a:solidFill>
            <a:srgbClr val="FF0000"/>
          </a:solidFill>
          <a:ln w="9525">
            <a:solidFill>
              <a:schemeClr val="tx1"/>
            </a:solidFill>
            <a:miter lim="800000"/>
            <a:headEnd/>
            <a:tailEnd/>
          </a:ln>
        </p:spPr>
        <p:txBody>
          <a:bodyPr wrap="none" anchor="ctr"/>
          <a:lstStyle/>
          <a:p>
            <a:endParaRPr lang="en-US">
              <a:latin typeface="Segoe UI Black" panose="020B0A02040204020203" pitchFamily="34" charset="0"/>
              <a:ea typeface="Segoe UI Black" panose="020B0A02040204020203" pitchFamily="34" charset="0"/>
              <a:cs typeface="Times New Roman" pitchFamily="18" charset="0"/>
            </a:endParaRPr>
          </a:p>
        </p:txBody>
      </p:sp>
      <p:sp>
        <p:nvSpPr>
          <p:cNvPr id="86" name="AutoShape 86"/>
          <p:cNvSpPr>
            <a:spLocks noChangeArrowheads="1"/>
          </p:cNvSpPr>
          <p:nvPr/>
        </p:nvSpPr>
        <p:spPr bwMode="auto">
          <a:xfrm>
            <a:off x="1965731" y="3581400"/>
            <a:ext cx="228600" cy="228600"/>
          </a:xfrm>
          <a:prstGeom prst="triangle">
            <a:avLst/>
          </a:prstGeom>
          <a:solidFill>
            <a:srgbClr val="FF0000"/>
          </a:solidFill>
          <a:ln w="9525">
            <a:solidFill>
              <a:schemeClr val="tx1"/>
            </a:solidFill>
            <a:miter lim="800000"/>
            <a:headEnd/>
            <a:tailEnd/>
          </a:ln>
        </p:spPr>
        <p:txBody>
          <a:bodyPr wrap="none" anchor="ctr"/>
          <a:lstStyle/>
          <a:p>
            <a:endParaRPr lang="en-US">
              <a:latin typeface="Segoe UI Black" panose="020B0A02040204020203" pitchFamily="34" charset="0"/>
              <a:ea typeface="Segoe UI Black" panose="020B0A02040204020203" pitchFamily="34" charset="0"/>
              <a:cs typeface="Times New Roman" pitchFamily="18" charset="0"/>
            </a:endParaRPr>
          </a:p>
        </p:txBody>
      </p:sp>
      <p:sp>
        <p:nvSpPr>
          <p:cNvPr id="87" name="AutoShape 87"/>
          <p:cNvSpPr>
            <a:spLocks noChangeArrowheads="1"/>
          </p:cNvSpPr>
          <p:nvPr/>
        </p:nvSpPr>
        <p:spPr bwMode="auto">
          <a:xfrm>
            <a:off x="2270531" y="3200400"/>
            <a:ext cx="228600" cy="228600"/>
          </a:xfrm>
          <a:prstGeom prst="triangle">
            <a:avLst/>
          </a:prstGeom>
          <a:solidFill>
            <a:srgbClr val="FF0000"/>
          </a:solidFill>
          <a:ln w="9525">
            <a:solidFill>
              <a:schemeClr val="tx1"/>
            </a:solidFill>
            <a:miter lim="800000"/>
            <a:headEnd/>
            <a:tailEnd/>
          </a:ln>
        </p:spPr>
        <p:txBody>
          <a:bodyPr wrap="none" anchor="ctr"/>
          <a:lstStyle/>
          <a:p>
            <a:endParaRPr lang="en-US">
              <a:latin typeface="Segoe UI Black" panose="020B0A02040204020203" pitchFamily="34" charset="0"/>
              <a:ea typeface="Segoe UI Black" panose="020B0A02040204020203" pitchFamily="34" charset="0"/>
              <a:cs typeface="Times New Roman" pitchFamily="18" charset="0"/>
            </a:endParaRPr>
          </a:p>
        </p:txBody>
      </p:sp>
      <p:sp>
        <p:nvSpPr>
          <p:cNvPr id="88" name="AutoShape 88"/>
          <p:cNvSpPr>
            <a:spLocks noChangeArrowheads="1"/>
          </p:cNvSpPr>
          <p:nvPr/>
        </p:nvSpPr>
        <p:spPr bwMode="auto">
          <a:xfrm>
            <a:off x="2118131" y="2514600"/>
            <a:ext cx="228600" cy="228600"/>
          </a:xfrm>
          <a:prstGeom prst="triangle">
            <a:avLst/>
          </a:prstGeom>
          <a:solidFill>
            <a:srgbClr val="FF0000"/>
          </a:solidFill>
          <a:ln w="9525">
            <a:solidFill>
              <a:schemeClr val="tx1"/>
            </a:solidFill>
            <a:miter lim="800000"/>
            <a:headEnd/>
            <a:tailEnd/>
          </a:ln>
        </p:spPr>
        <p:txBody>
          <a:bodyPr wrap="none"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89" name="AutoShape 89"/>
          <p:cNvSpPr>
            <a:spLocks noChangeArrowheads="1"/>
          </p:cNvSpPr>
          <p:nvPr/>
        </p:nvSpPr>
        <p:spPr bwMode="auto">
          <a:xfrm>
            <a:off x="2499131" y="2819400"/>
            <a:ext cx="228600" cy="228600"/>
          </a:xfrm>
          <a:prstGeom prst="triangle">
            <a:avLst/>
          </a:prstGeom>
          <a:solidFill>
            <a:srgbClr val="FF0000"/>
          </a:solidFill>
          <a:ln w="9525">
            <a:solidFill>
              <a:schemeClr val="tx1"/>
            </a:solidFill>
            <a:miter lim="800000"/>
            <a:headEnd/>
            <a:tailEnd/>
          </a:ln>
        </p:spPr>
        <p:txBody>
          <a:bodyPr wrap="none" anchor="ctr"/>
          <a:lstStyle/>
          <a:p>
            <a:endParaRPr lang="en-US">
              <a:latin typeface="Segoe UI Black" panose="020B0A02040204020203" pitchFamily="34" charset="0"/>
              <a:ea typeface="Segoe UI Black" panose="020B0A02040204020203" pitchFamily="34" charset="0"/>
              <a:cs typeface="Times New Roman" pitchFamily="18" charset="0"/>
            </a:endParaRPr>
          </a:p>
        </p:txBody>
      </p:sp>
      <p:sp>
        <p:nvSpPr>
          <p:cNvPr id="90" name="AutoShape 90"/>
          <p:cNvSpPr>
            <a:spLocks noChangeArrowheads="1"/>
          </p:cNvSpPr>
          <p:nvPr/>
        </p:nvSpPr>
        <p:spPr bwMode="auto">
          <a:xfrm>
            <a:off x="2803931" y="2819400"/>
            <a:ext cx="228600" cy="228600"/>
          </a:xfrm>
          <a:prstGeom prst="triangle">
            <a:avLst/>
          </a:prstGeom>
          <a:solidFill>
            <a:srgbClr val="FF0000"/>
          </a:solidFill>
          <a:ln w="9525">
            <a:solidFill>
              <a:schemeClr val="tx1"/>
            </a:solidFill>
            <a:miter lim="800000"/>
            <a:headEnd/>
            <a:tailEnd/>
          </a:ln>
        </p:spPr>
        <p:txBody>
          <a:bodyPr wrap="none" anchor="ctr"/>
          <a:lstStyle/>
          <a:p>
            <a:endParaRPr lang="en-US">
              <a:latin typeface="Segoe UI Black" panose="020B0A02040204020203" pitchFamily="34" charset="0"/>
              <a:ea typeface="Segoe UI Black" panose="020B0A02040204020203" pitchFamily="34" charset="0"/>
              <a:cs typeface="Times New Roman" pitchFamily="18" charset="0"/>
            </a:endParaRPr>
          </a:p>
        </p:txBody>
      </p:sp>
      <p:sp>
        <p:nvSpPr>
          <p:cNvPr id="92" name="AutoShape 92"/>
          <p:cNvSpPr>
            <a:spLocks noChangeArrowheads="1"/>
          </p:cNvSpPr>
          <p:nvPr/>
        </p:nvSpPr>
        <p:spPr bwMode="auto">
          <a:xfrm>
            <a:off x="2422931" y="1676400"/>
            <a:ext cx="152400" cy="152400"/>
          </a:xfrm>
          <a:prstGeom prst="flowChartConnector">
            <a:avLst/>
          </a:prstGeom>
          <a:solidFill>
            <a:srgbClr val="FFFF00"/>
          </a:solidFill>
          <a:ln w="9525">
            <a:solidFill>
              <a:schemeClr val="accent6">
                <a:lumMod val="50000"/>
              </a:schemeClr>
            </a:solidFill>
            <a:round/>
            <a:headEnd/>
            <a:tailEnd/>
          </a:ln>
        </p:spPr>
        <p:txBody>
          <a:bodyPr wrap="none" anchor="ctr"/>
          <a:lstStyle/>
          <a:p>
            <a:endParaRPr lang="en-US">
              <a:latin typeface="Segoe UI Black" panose="020B0A02040204020203" pitchFamily="34" charset="0"/>
              <a:ea typeface="Segoe UI Black" panose="020B0A02040204020203" pitchFamily="34" charset="0"/>
              <a:cs typeface="Times New Roman" pitchFamily="18" charset="0"/>
            </a:endParaRPr>
          </a:p>
        </p:txBody>
      </p:sp>
      <p:sp>
        <p:nvSpPr>
          <p:cNvPr id="93" name="AutoShape 93"/>
          <p:cNvSpPr>
            <a:spLocks noChangeArrowheads="1"/>
          </p:cNvSpPr>
          <p:nvPr/>
        </p:nvSpPr>
        <p:spPr bwMode="auto">
          <a:xfrm>
            <a:off x="2651531" y="1828800"/>
            <a:ext cx="152400" cy="152400"/>
          </a:xfrm>
          <a:prstGeom prst="flowChartConnector">
            <a:avLst/>
          </a:prstGeom>
          <a:solidFill>
            <a:srgbClr val="FFFF00"/>
          </a:solidFill>
          <a:ln w="9525">
            <a:solidFill>
              <a:schemeClr val="accent6">
                <a:lumMod val="50000"/>
              </a:schemeClr>
            </a:solidFill>
            <a:round/>
            <a:headEnd/>
            <a:tailEnd/>
          </a:ln>
        </p:spPr>
        <p:txBody>
          <a:bodyPr wrap="none" anchor="ctr"/>
          <a:lstStyle/>
          <a:p>
            <a:endParaRPr lang="en-US">
              <a:latin typeface="Segoe UI Black" panose="020B0A02040204020203" pitchFamily="34" charset="0"/>
              <a:ea typeface="Segoe UI Black" panose="020B0A02040204020203" pitchFamily="34" charset="0"/>
              <a:cs typeface="Times New Roman" pitchFamily="18" charset="0"/>
            </a:endParaRPr>
          </a:p>
        </p:txBody>
      </p:sp>
      <p:sp>
        <p:nvSpPr>
          <p:cNvPr id="94" name="AutoShape 94"/>
          <p:cNvSpPr>
            <a:spLocks noChangeArrowheads="1"/>
          </p:cNvSpPr>
          <p:nvPr/>
        </p:nvSpPr>
        <p:spPr bwMode="auto">
          <a:xfrm>
            <a:off x="2422931" y="1981200"/>
            <a:ext cx="152400" cy="152400"/>
          </a:xfrm>
          <a:prstGeom prst="flowChartConnector">
            <a:avLst/>
          </a:prstGeom>
          <a:solidFill>
            <a:srgbClr val="FFFF00"/>
          </a:solidFill>
          <a:ln w="9525">
            <a:solidFill>
              <a:schemeClr val="accent6">
                <a:lumMod val="50000"/>
              </a:schemeClr>
            </a:solidFill>
            <a:round/>
            <a:headEnd/>
            <a:tailEnd/>
          </a:ln>
        </p:spPr>
        <p:txBody>
          <a:bodyPr wrap="none" anchor="ctr"/>
          <a:lstStyle/>
          <a:p>
            <a:endParaRPr lang="en-US">
              <a:latin typeface="Segoe UI Black" panose="020B0A02040204020203" pitchFamily="34" charset="0"/>
              <a:ea typeface="Segoe UI Black" panose="020B0A02040204020203" pitchFamily="34" charset="0"/>
              <a:cs typeface="Times New Roman" pitchFamily="18" charset="0"/>
            </a:endParaRPr>
          </a:p>
        </p:txBody>
      </p:sp>
      <p:sp>
        <p:nvSpPr>
          <p:cNvPr id="95" name="AutoShape 95"/>
          <p:cNvSpPr>
            <a:spLocks noChangeArrowheads="1"/>
          </p:cNvSpPr>
          <p:nvPr/>
        </p:nvSpPr>
        <p:spPr bwMode="auto">
          <a:xfrm>
            <a:off x="2118131" y="1905000"/>
            <a:ext cx="152400" cy="152400"/>
          </a:xfrm>
          <a:prstGeom prst="flowChartConnector">
            <a:avLst/>
          </a:prstGeom>
          <a:solidFill>
            <a:srgbClr val="FFFF00"/>
          </a:solidFill>
          <a:ln w="9525">
            <a:solidFill>
              <a:schemeClr val="accent6">
                <a:lumMod val="50000"/>
              </a:schemeClr>
            </a:solidFill>
            <a:round/>
            <a:headEnd/>
            <a:tailEnd/>
          </a:ln>
        </p:spPr>
        <p:txBody>
          <a:bodyPr wrap="none" anchor="ctr"/>
          <a:lstStyle/>
          <a:p>
            <a:endParaRPr lang="en-US">
              <a:latin typeface="Segoe UI Black" panose="020B0A02040204020203" pitchFamily="34" charset="0"/>
              <a:ea typeface="Segoe UI Black" panose="020B0A02040204020203" pitchFamily="34" charset="0"/>
              <a:cs typeface="Times New Roman" pitchFamily="18" charset="0"/>
            </a:endParaRPr>
          </a:p>
        </p:txBody>
      </p:sp>
      <p:sp>
        <p:nvSpPr>
          <p:cNvPr id="96" name="AutoShape 96"/>
          <p:cNvSpPr>
            <a:spLocks noChangeArrowheads="1"/>
          </p:cNvSpPr>
          <p:nvPr/>
        </p:nvSpPr>
        <p:spPr bwMode="auto">
          <a:xfrm>
            <a:off x="2395885" y="1307414"/>
            <a:ext cx="152400" cy="152400"/>
          </a:xfrm>
          <a:prstGeom prst="flowChartConnector">
            <a:avLst/>
          </a:prstGeom>
          <a:solidFill>
            <a:srgbClr val="FFFF00"/>
          </a:solidFill>
          <a:ln w="9525">
            <a:solidFill>
              <a:schemeClr val="accent6">
                <a:lumMod val="50000"/>
              </a:schemeClr>
            </a:solidFill>
            <a:round/>
            <a:headEnd/>
            <a:tailEnd/>
          </a:ln>
        </p:spPr>
        <p:txBody>
          <a:bodyPr wrap="none" anchor="ctr"/>
          <a:lstStyle/>
          <a:p>
            <a:endParaRPr lang="en-US">
              <a:latin typeface="Segoe UI Black" panose="020B0A02040204020203" pitchFamily="34" charset="0"/>
              <a:ea typeface="Segoe UI Black" panose="020B0A02040204020203" pitchFamily="34" charset="0"/>
              <a:cs typeface="Times New Roman" pitchFamily="18" charset="0"/>
            </a:endParaRPr>
          </a:p>
        </p:txBody>
      </p:sp>
      <p:sp>
        <p:nvSpPr>
          <p:cNvPr id="97" name="AutoShape 97"/>
          <p:cNvSpPr>
            <a:spLocks noChangeArrowheads="1"/>
          </p:cNvSpPr>
          <p:nvPr/>
        </p:nvSpPr>
        <p:spPr bwMode="auto">
          <a:xfrm>
            <a:off x="2651531" y="1371600"/>
            <a:ext cx="152400" cy="152400"/>
          </a:xfrm>
          <a:prstGeom prst="flowChartConnector">
            <a:avLst/>
          </a:prstGeom>
          <a:solidFill>
            <a:srgbClr val="FFFF00"/>
          </a:solidFill>
          <a:ln w="9525">
            <a:solidFill>
              <a:schemeClr val="accent6">
                <a:lumMod val="50000"/>
              </a:schemeClr>
            </a:solidFill>
            <a:round/>
            <a:headEnd/>
            <a:tailEnd/>
          </a:ln>
        </p:spPr>
        <p:txBody>
          <a:bodyPr wrap="none" anchor="ctr"/>
          <a:lstStyle/>
          <a:p>
            <a:endParaRPr lang="en-US">
              <a:latin typeface="Segoe UI Black" panose="020B0A02040204020203" pitchFamily="34" charset="0"/>
              <a:ea typeface="Segoe UI Black" panose="020B0A02040204020203" pitchFamily="34" charset="0"/>
              <a:cs typeface="Times New Roman" pitchFamily="18" charset="0"/>
            </a:endParaRPr>
          </a:p>
        </p:txBody>
      </p:sp>
      <p:sp>
        <p:nvSpPr>
          <p:cNvPr id="98" name="AutoShape 98"/>
          <p:cNvSpPr>
            <a:spLocks noChangeArrowheads="1"/>
          </p:cNvSpPr>
          <p:nvPr/>
        </p:nvSpPr>
        <p:spPr bwMode="auto">
          <a:xfrm>
            <a:off x="2664163" y="2214115"/>
            <a:ext cx="152400" cy="152400"/>
          </a:xfrm>
          <a:prstGeom prst="flowChartConnector">
            <a:avLst/>
          </a:prstGeom>
          <a:solidFill>
            <a:srgbClr val="FFFF00"/>
          </a:solidFill>
          <a:ln w="9525">
            <a:solidFill>
              <a:schemeClr val="accent6">
                <a:lumMod val="50000"/>
              </a:schemeClr>
            </a:solidFill>
            <a:round/>
            <a:headEnd/>
            <a:tailEnd/>
          </a:ln>
        </p:spPr>
        <p:txBody>
          <a:bodyPr wrap="none" anchor="ctr"/>
          <a:lstStyle/>
          <a:p>
            <a:endParaRPr lang="en-US">
              <a:latin typeface="Segoe UI Black" panose="020B0A02040204020203" pitchFamily="34" charset="0"/>
              <a:ea typeface="Segoe UI Black" panose="020B0A02040204020203" pitchFamily="34" charset="0"/>
              <a:cs typeface="Times New Roman" pitchFamily="18" charset="0"/>
            </a:endParaRPr>
          </a:p>
        </p:txBody>
      </p:sp>
      <p:sp>
        <p:nvSpPr>
          <p:cNvPr id="99" name="AutoShape 99"/>
          <p:cNvSpPr>
            <a:spLocks noChangeArrowheads="1"/>
          </p:cNvSpPr>
          <p:nvPr/>
        </p:nvSpPr>
        <p:spPr bwMode="auto">
          <a:xfrm>
            <a:off x="2235833" y="1571672"/>
            <a:ext cx="152400" cy="152400"/>
          </a:xfrm>
          <a:prstGeom prst="flowChartConnector">
            <a:avLst/>
          </a:prstGeom>
          <a:solidFill>
            <a:srgbClr val="FFFF00"/>
          </a:solidFill>
          <a:ln w="9525">
            <a:solidFill>
              <a:schemeClr val="accent6">
                <a:lumMod val="50000"/>
              </a:schemeClr>
            </a:solidFill>
            <a:round/>
            <a:headEnd/>
            <a:tailEnd/>
          </a:ln>
        </p:spPr>
        <p:txBody>
          <a:bodyPr wrap="none" anchor="ctr"/>
          <a:lstStyle/>
          <a:p>
            <a:endParaRPr lang="en-US">
              <a:latin typeface="Segoe UI Black" panose="020B0A02040204020203" pitchFamily="34" charset="0"/>
              <a:ea typeface="Segoe UI Black" panose="020B0A02040204020203" pitchFamily="34" charset="0"/>
              <a:cs typeface="Times New Roman" pitchFamily="18" charset="0"/>
            </a:endParaRPr>
          </a:p>
        </p:txBody>
      </p:sp>
      <p:sp>
        <p:nvSpPr>
          <p:cNvPr id="102" name="AutoShape 102"/>
          <p:cNvSpPr>
            <a:spLocks noChangeArrowheads="1"/>
          </p:cNvSpPr>
          <p:nvPr/>
        </p:nvSpPr>
        <p:spPr bwMode="auto">
          <a:xfrm>
            <a:off x="2953251" y="1258758"/>
            <a:ext cx="152400" cy="152400"/>
          </a:xfrm>
          <a:prstGeom prst="flowChartConnector">
            <a:avLst/>
          </a:prstGeom>
          <a:solidFill>
            <a:srgbClr val="FFFF00"/>
          </a:solidFill>
          <a:ln w="9525">
            <a:solidFill>
              <a:schemeClr val="accent6">
                <a:lumMod val="50000"/>
              </a:schemeClr>
            </a:solidFill>
            <a:round/>
            <a:headEnd/>
            <a:tailEnd/>
          </a:ln>
        </p:spPr>
        <p:txBody>
          <a:bodyPr wrap="none" anchor="ctr"/>
          <a:lstStyle/>
          <a:p>
            <a:endParaRPr lang="en-US">
              <a:latin typeface="Segoe UI Black" panose="020B0A02040204020203" pitchFamily="34" charset="0"/>
              <a:ea typeface="Segoe UI Black" panose="020B0A02040204020203" pitchFamily="34" charset="0"/>
              <a:cs typeface="Times New Roman" pitchFamily="18" charset="0"/>
            </a:endParaRPr>
          </a:p>
        </p:txBody>
      </p:sp>
      <p:sp>
        <p:nvSpPr>
          <p:cNvPr id="105" name="AutoShape 105"/>
          <p:cNvSpPr>
            <a:spLocks noChangeArrowheads="1"/>
          </p:cNvSpPr>
          <p:nvPr/>
        </p:nvSpPr>
        <p:spPr bwMode="auto">
          <a:xfrm>
            <a:off x="2803931" y="1600200"/>
            <a:ext cx="152400" cy="152400"/>
          </a:xfrm>
          <a:prstGeom prst="flowChartConnector">
            <a:avLst/>
          </a:prstGeom>
          <a:solidFill>
            <a:srgbClr val="FFFF00"/>
          </a:solidFill>
          <a:ln w="9525">
            <a:solidFill>
              <a:schemeClr val="accent6">
                <a:lumMod val="50000"/>
              </a:schemeClr>
            </a:solidFill>
            <a:round/>
            <a:headEnd/>
            <a:tailEnd/>
          </a:ln>
        </p:spPr>
        <p:txBody>
          <a:bodyPr wrap="none" anchor="ctr"/>
          <a:lstStyle/>
          <a:p>
            <a:endParaRPr lang="en-US">
              <a:latin typeface="Segoe UI Black" panose="020B0A02040204020203" pitchFamily="34" charset="0"/>
              <a:ea typeface="Segoe UI Black" panose="020B0A02040204020203" pitchFamily="34" charset="0"/>
              <a:cs typeface="Times New Roman" pitchFamily="18" charset="0"/>
            </a:endParaRPr>
          </a:p>
        </p:txBody>
      </p:sp>
      <p:sp>
        <p:nvSpPr>
          <p:cNvPr id="107" name="Text Box 107"/>
          <p:cNvSpPr txBox="1">
            <a:spLocks noChangeArrowheads="1"/>
          </p:cNvSpPr>
          <p:nvPr/>
        </p:nvSpPr>
        <p:spPr bwMode="auto">
          <a:xfrm>
            <a:off x="278287" y="335340"/>
            <a:ext cx="3450608" cy="578882"/>
          </a:xfrm>
          <a:prstGeom prst="roundRect">
            <a:avLst/>
          </a:prstGeom>
          <a:ln>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2800" b="1" dirty="0">
                <a:solidFill>
                  <a:sysClr val="windowText" lastClr="000000"/>
                </a:solidFill>
                <a:latin typeface="Segoe UI Black" panose="020B0A02040204020203" pitchFamily="34" charset="0"/>
                <a:ea typeface="Segoe UI Black" panose="020B0A02040204020203" pitchFamily="34" charset="0"/>
                <a:cs typeface="Times New Roman" pitchFamily="18" charset="0"/>
              </a:rPr>
              <a:t>NỒNG ĐỘ CAO</a:t>
            </a:r>
          </a:p>
        </p:txBody>
      </p:sp>
      <p:sp>
        <p:nvSpPr>
          <p:cNvPr id="108" name="Text Box 108"/>
          <p:cNvSpPr txBox="1">
            <a:spLocks noChangeArrowheads="1"/>
          </p:cNvSpPr>
          <p:nvPr/>
        </p:nvSpPr>
        <p:spPr bwMode="auto">
          <a:xfrm>
            <a:off x="7892444" y="353903"/>
            <a:ext cx="3923418" cy="578882"/>
          </a:xfrm>
          <a:prstGeom prst="roundRect">
            <a:avLst/>
          </a:prstGeom>
          <a:solidFill>
            <a:schemeClr val="accent1">
              <a:lumMod val="40000"/>
              <a:lumOff val="60000"/>
              <a:alpha val="45882"/>
            </a:schemeClr>
          </a:solidFill>
          <a:ln>
            <a:noFill/>
            <a:headEnd/>
            <a:tailEnd/>
          </a:ln>
        </p:spPr>
        <p:style>
          <a:lnRef idx="1">
            <a:schemeClr val="accent1"/>
          </a:lnRef>
          <a:fillRef idx="2">
            <a:schemeClr val="accent1"/>
          </a:fillRef>
          <a:effectRef idx="1">
            <a:schemeClr val="accent1"/>
          </a:effectRef>
          <a:fontRef idx="minor">
            <a:schemeClr val="dk1"/>
          </a:fontRef>
        </p:style>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2800" b="1" dirty="0">
                <a:solidFill>
                  <a:sysClr val="windowText" lastClr="000000"/>
                </a:solidFill>
                <a:latin typeface="Segoe UI Black" panose="020B0A02040204020203" pitchFamily="34" charset="0"/>
                <a:ea typeface="Segoe UI Black" panose="020B0A02040204020203" pitchFamily="34" charset="0"/>
                <a:cs typeface="Times New Roman" pitchFamily="18" charset="0"/>
              </a:rPr>
              <a:t>NỒNG ĐỘ THẤP</a:t>
            </a:r>
          </a:p>
        </p:txBody>
      </p:sp>
      <p:sp>
        <p:nvSpPr>
          <p:cNvPr id="109" name="AutoShape 109"/>
          <p:cNvSpPr>
            <a:spLocks noChangeArrowheads="1"/>
          </p:cNvSpPr>
          <p:nvPr/>
        </p:nvSpPr>
        <p:spPr bwMode="auto">
          <a:xfrm>
            <a:off x="8884772" y="1828800"/>
            <a:ext cx="152400" cy="152400"/>
          </a:xfrm>
          <a:prstGeom prst="flowChartConnector">
            <a:avLst/>
          </a:prstGeom>
          <a:solidFill>
            <a:srgbClr val="FFFF00"/>
          </a:solidFill>
          <a:ln w="9525">
            <a:solidFill>
              <a:schemeClr val="accent6">
                <a:lumMod val="50000"/>
              </a:schemeClr>
            </a:solidFill>
            <a:round/>
            <a:headEnd/>
            <a:tailEnd/>
          </a:ln>
        </p:spPr>
        <p:txBody>
          <a:bodyPr wrap="none" anchor="ctr"/>
          <a:lstStyle/>
          <a:p>
            <a:endParaRPr lang="en-US">
              <a:latin typeface="Segoe UI Black" panose="020B0A02040204020203" pitchFamily="34" charset="0"/>
              <a:ea typeface="Segoe UI Black" panose="020B0A02040204020203" pitchFamily="34" charset="0"/>
              <a:cs typeface="Times New Roman" pitchFamily="18" charset="0"/>
            </a:endParaRPr>
          </a:p>
        </p:txBody>
      </p:sp>
      <p:sp>
        <p:nvSpPr>
          <p:cNvPr id="110" name="AutoShape 110"/>
          <p:cNvSpPr>
            <a:spLocks noChangeArrowheads="1"/>
          </p:cNvSpPr>
          <p:nvPr/>
        </p:nvSpPr>
        <p:spPr bwMode="auto">
          <a:xfrm>
            <a:off x="9113372" y="1828800"/>
            <a:ext cx="152400" cy="152400"/>
          </a:xfrm>
          <a:prstGeom prst="flowChartConnector">
            <a:avLst/>
          </a:prstGeom>
          <a:solidFill>
            <a:srgbClr val="FFFF00"/>
          </a:solidFill>
          <a:ln w="9525">
            <a:solidFill>
              <a:schemeClr val="accent6">
                <a:lumMod val="50000"/>
              </a:schemeClr>
            </a:solidFill>
            <a:round/>
            <a:headEnd/>
            <a:tailEnd/>
          </a:ln>
        </p:spPr>
        <p:txBody>
          <a:bodyPr wrap="none" anchor="ctr"/>
          <a:lstStyle/>
          <a:p>
            <a:endParaRPr lang="en-US">
              <a:latin typeface="Segoe UI Black" panose="020B0A02040204020203" pitchFamily="34" charset="0"/>
              <a:ea typeface="Segoe UI Black" panose="020B0A02040204020203" pitchFamily="34" charset="0"/>
              <a:cs typeface="Times New Roman" pitchFamily="18" charset="0"/>
            </a:endParaRPr>
          </a:p>
        </p:txBody>
      </p:sp>
      <p:sp>
        <p:nvSpPr>
          <p:cNvPr id="111" name="AutoShape 111"/>
          <p:cNvSpPr>
            <a:spLocks noChangeArrowheads="1"/>
          </p:cNvSpPr>
          <p:nvPr/>
        </p:nvSpPr>
        <p:spPr bwMode="auto">
          <a:xfrm>
            <a:off x="9037172" y="2971800"/>
            <a:ext cx="228600" cy="228600"/>
          </a:xfrm>
          <a:prstGeom prst="triangle">
            <a:avLst/>
          </a:prstGeom>
          <a:solidFill>
            <a:srgbClr val="FF0000"/>
          </a:solidFill>
          <a:ln w="9525">
            <a:solidFill>
              <a:schemeClr val="tx1"/>
            </a:solidFill>
            <a:miter lim="800000"/>
            <a:headEnd/>
            <a:tailEnd/>
          </a:ln>
        </p:spPr>
        <p:txBody>
          <a:bodyPr wrap="none" anchor="ctr"/>
          <a:lstStyle/>
          <a:p>
            <a:endParaRPr lang="en-US">
              <a:latin typeface="Segoe UI Black" panose="020B0A02040204020203" pitchFamily="34" charset="0"/>
              <a:ea typeface="Segoe UI Black" panose="020B0A02040204020203" pitchFamily="34" charset="0"/>
              <a:cs typeface="Times New Roman" pitchFamily="18" charset="0"/>
            </a:endParaRPr>
          </a:p>
        </p:txBody>
      </p:sp>
      <p:sp>
        <p:nvSpPr>
          <p:cNvPr id="112" name="AutoShape 112"/>
          <p:cNvSpPr>
            <a:spLocks noChangeArrowheads="1"/>
          </p:cNvSpPr>
          <p:nvPr/>
        </p:nvSpPr>
        <p:spPr bwMode="auto">
          <a:xfrm>
            <a:off x="8960972" y="2514600"/>
            <a:ext cx="228600" cy="228600"/>
          </a:xfrm>
          <a:prstGeom prst="triangle">
            <a:avLst/>
          </a:prstGeom>
          <a:solidFill>
            <a:srgbClr val="FF0000"/>
          </a:solidFill>
          <a:ln w="9525">
            <a:solidFill>
              <a:schemeClr val="tx1"/>
            </a:solidFill>
            <a:miter lim="800000"/>
            <a:headEnd/>
            <a:tailEnd/>
          </a:ln>
        </p:spPr>
        <p:txBody>
          <a:bodyPr wrap="none" anchor="ctr"/>
          <a:lstStyle/>
          <a:p>
            <a:endParaRPr lang="en-US">
              <a:latin typeface="Segoe UI Black" panose="020B0A02040204020203" pitchFamily="34" charset="0"/>
              <a:ea typeface="Segoe UI Black" panose="020B0A02040204020203" pitchFamily="34" charset="0"/>
              <a:cs typeface="Times New Roman" pitchFamily="18" charset="0"/>
            </a:endParaRPr>
          </a:p>
        </p:txBody>
      </p:sp>
      <p:sp>
        <p:nvSpPr>
          <p:cNvPr id="158" name="Text Box 158"/>
          <p:cNvSpPr txBox="1">
            <a:spLocks noChangeArrowheads="1"/>
          </p:cNvSpPr>
          <p:nvPr/>
        </p:nvSpPr>
        <p:spPr bwMode="auto">
          <a:xfrm>
            <a:off x="286446" y="5444979"/>
            <a:ext cx="119364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3000" b="1" dirty="0">
                <a:latin typeface="Segoe UI Black" panose="020B0A02040204020203" pitchFamily="34" charset="0"/>
                <a:ea typeface="Segoe UI Black" panose="020B0A02040204020203" pitchFamily="34" charset="0"/>
                <a:cs typeface="Times New Roman" pitchFamily="18" charset="0"/>
              </a:rPr>
              <a:t>H</a:t>
            </a:r>
            <a:r>
              <a:rPr lang="en-US" sz="3000" b="1" baseline="-25000" dirty="0">
                <a:latin typeface="Segoe UI Black" panose="020B0A02040204020203" pitchFamily="34" charset="0"/>
                <a:ea typeface="Segoe UI Black" panose="020B0A02040204020203" pitchFamily="34" charset="0"/>
                <a:cs typeface="Times New Roman" pitchFamily="18" charset="0"/>
              </a:rPr>
              <a:t>2</a:t>
            </a:r>
            <a:r>
              <a:rPr lang="en-US" sz="3000" b="1" dirty="0">
                <a:latin typeface="Segoe UI Black" panose="020B0A02040204020203" pitchFamily="34" charset="0"/>
                <a:ea typeface="Segoe UI Black" panose="020B0A02040204020203" pitchFamily="34" charset="0"/>
                <a:cs typeface="Times New Roman" pitchFamily="18" charset="0"/>
              </a:rPr>
              <a:t>O</a:t>
            </a:r>
          </a:p>
        </p:txBody>
      </p:sp>
      <p:sp>
        <p:nvSpPr>
          <p:cNvPr id="159" name="Text Box 159"/>
          <p:cNvSpPr txBox="1">
            <a:spLocks noChangeArrowheads="1"/>
          </p:cNvSpPr>
          <p:nvPr/>
        </p:nvSpPr>
        <p:spPr bwMode="auto">
          <a:xfrm>
            <a:off x="53788" y="4242039"/>
            <a:ext cx="3588343"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500" b="1" dirty="0">
                <a:solidFill>
                  <a:srgbClr val="0000FF"/>
                </a:solidFill>
                <a:latin typeface="Segoe UI Black" panose="020B0A02040204020203" pitchFamily="34" charset="0"/>
                <a:ea typeface="Segoe UI Black" panose="020B0A02040204020203" pitchFamily="34" charset="0"/>
                <a:cs typeface="Times New Roman" pitchFamily="18" charset="0"/>
              </a:rPr>
              <a:t>BÊN NGOÀI TẾ BÀO</a:t>
            </a:r>
          </a:p>
        </p:txBody>
      </p:sp>
      <p:sp>
        <p:nvSpPr>
          <p:cNvPr id="160" name="Text Box 160"/>
          <p:cNvSpPr txBox="1">
            <a:spLocks noChangeArrowheads="1"/>
          </p:cNvSpPr>
          <p:nvPr/>
        </p:nvSpPr>
        <p:spPr bwMode="auto">
          <a:xfrm>
            <a:off x="7327505" y="4229656"/>
            <a:ext cx="3690867"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500" b="1">
                <a:solidFill>
                  <a:srgbClr val="0000FF"/>
                </a:solidFill>
                <a:latin typeface="Segoe UI Black" panose="020B0A02040204020203" pitchFamily="34" charset="0"/>
                <a:ea typeface="Segoe UI Black" panose="020B0A02040204020203" pitchFamily="34" charset="0"/>
                <a:cs typeface="Times New Roman" pitchFamily="18" charset="0"/>
              </a:rPr>
              <a:t>BÊN TRONG TẾ BÀO</a:t>
            </a:r>
          </a:p>
        </p:txBody>
      </p:sp>
      <p:sp>
        <p:nvSpPr>
          <p:cNvPr id="746" name="Down Arrow 745"/>
          <p:cNvSpPr/>
          <p:nvPr/>
        </p:nvSpPr>
        <p:spPr>
          <a:xfrm rot="16200000">
            <a:off x="5701687" y="-454776"/>
            <a:ext cx="904492" cy="4850073"/>
          </a:xfrm>
          <a:prstGeom prst="downArrow">
            <a:avLst>
              <a:gd name="adj1" fmla="val 50000"/>
              <a:gd name="adj2" fmla="val 54296"/>
            </a:avLst>
          </a:prstGeom>
          <a:solidFill>
            <a:srgbClr val="FBD49D"/>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dirty="0" err="1">
                <a:solidFill>
                  <a:schemeClr val="tx1"/>
                </a:solidFill>
                <a:latin typeface="Segoe UI Black" panose="020B0A02040204020203" pitchFamily="34" charset="0"/>
                <a:ea typeface="Segoe UI Black" panose="020B0A02040204020203" pitchFamily="34" charset="0"/>
                <a:cs typeface="Times New Roman" pitchFamily="18" charset="0"/>
              </a:rPr>
              <a:t>Các</a:t>
            </a:r>
            <a:r>
              <a:rPr lang="en-US" dirty="0">
                <a:solidFill>
                  <a:schemeClr val="tx1"/>
                </a:solidFill>
                <a:latin typeface="Segoe UI Black" panose="020B0A02040204020203" pitchFamily="34" charset="0"/>
                <a:ea typeface="Segoe UI Black" panose="020B0A02040204020203" pitchFamily="34" charset="0"/>
                <a:cs typeface="Times New Roman" pitchFamily="18" charset="0"/>
              </a:rPr>
              <a:t> </a:t>
            </a:r>
            <a:r>
              <a:rPr lang="en-US" dirty="0" err="1">
                <a:solidFill>
                  <a:schemeClr val="tx1"/>
                </a:solidFill>
                <a:latin typeface="Segoe UI Black" panose="020B0A02040204020203" pitchFamily="34" charset="0"/>
                <a:ea typeface="Segoe UI Black" panose="020B0A02040204020203" pitchFamily="34" charset="0"/>
                <a:cs typeface="Times New Roman" pitchFamily="18" charset="0"/>
              </a:rPr>
              <a:t>chất</a:t>
            </a:r>
            <a:r>
              <a:rPr lang="en-US" dirty="0">
                <a:solidFill>
                  <a:schemeClr val="tx1"/>
                </a:solidFill>
                <a:latin typeface="Segoe UI Black" panose="020B0A02040204020203" pitchFamily="34" charset="0"/>
                <a:ea typeface="Segoe UI Black" panose="020B0A02040204020203" pitchFamily="34" charset="0"/>
                <a:cs typeface="Times New Roman" pitchFamily="18" charset="0"/>
              </a:rPr>
              <a:t> </a:t>
            </a:r>
            <a:r>
              <a:rPr lang="en-US" dirty="0" err="1">
                <a:solidFill>
                  <a:schemeClr val="tx1"/>
                </a:solidFill>
                <a:latin typeface="Segoe UI Black" panose="020B0A02040204020203" pitchFamily="34" charset="0"/>
                <a:ea typeface="Segoe UI Black" panose="020B0A02040204020203" pitchFamily="34" charset="0"/>
                <a:cs typeface="Times New Roman" pitchFamily="18" charset="0"/>
              </a:rPr>
              <a:t>kích</a:t>
            </a:r>
            <a:r>
              <a:rPr lang="en-US" dirty="0">
                <a:solidFill>
                  <a:schemeClr val="tx1"/>
                </a:solidFill>
                <a:latin typeface="Segoe UI Black" panose="020B0A02040204020203" pitchFamily="34" charset="0"/>
                <a:ea typeface="Segoe UI Black" panose="020B0A02040204020203" pitchFamily="34" charset="0"/>
                <a:cs typeface="Times New Roman" pitchFamily="18" charset="0"/>
              </a:rPr>
              <a:t> </a:t>
            </a:r>
            <a:r>
              <a:rPr lang="en-US" dirty="0" err="1">
                <a:solidFill>
                  <a:schemeClr val="tx1"/>
                </a:solidFill>
                <a:latin typeface="Segoe UI Black" panose="020B0A02040204020203" pitchFamily="34" charset="0"/>
                <a:ea typeface="Segoe UI Black" panose="020B0A02040204020203" pitchFamily="34" charset="0"/>
                <a:cs typeface="Times New Roman" pitchFamily="18" charset="0"/>
              </a:rPr>
              <a:t>thước</a:t>
            </a:r>
            <a:r>
              <a:rPr lang="en-US" dirty="0">
                <a:solidFill>
                  <a:schemeClr val="tx1"/>
                </a:solidFill>
                <a:latin typeface="Segoe UI Black" panose="020B0A02040204020203" pitchFamily="34" charset="0"/>
                <a:ea typeface="Segoe UI Black" panose="020B0A02040204020203" pitchFamily="34" charset="0"/>
                <a:cs typeface="Times New Roman" pitchFamily="18" charset="0"/>
              </a:rPr>
              <a:t> </a:t>
            </a:r>
            <a:r>
              <a:rPr lang="en-US" dirty="0" err="1">
                <a:solidFill>
                  <a:schemeClr val="tx1"/>
                </a:solidFill>
                <a:latin typeface="Segoe UI Black" panose="020B0A02040204020203" pitchFamily="34" charset="0"/>
                <a:ea typeface="Segoe UI Black" panose="020B0A02040204020203" pitchFamily="34" charset="0"/>
                <a:cs typeface="Times New Roman" pitchFamily="18" charset="0"/>
              </a:rPr>
              <a:t>nhỏ</a:t>
            </a:r>
            <a:r>
              <a:rPr lang="en-US" dirty="0">
                <a:solidFill>
                  <a:schemeClr val="tx1"/>
                </a:solidFill>
                <a:latin typeface="Segoe UI Black" panose="020B0A02040204020203" pitchFamily="34" charset="0"/>
                <a:ea typeface="Segoe UI Black" panose="020B0A02040204020203" pitchFamily="34" charset="0"/>
                <a:cs typeface="Times New Roman" pitchFamily="18" charset="0"/>
              </a:rPr>
              <a:t>,                 </a:t>
            </a:r>
            <a:r>
              <a:rPr lang="en-US" dirty="0" err="1">
                <a:solidFill>
                  <a:schemeClr val="tx1"/>
                </a:solidFill>
                <a:latin typeface="Segoe UI Black" panose="020B0A02040204020203" pitchFamily="34" charset="0"/>
                <a:ea typeface="Segoe UI Black" panose="020B0A02040204020203" pitchFamily="34" charset="0"/>
                <a:cs typeface="Times New Roman" pitchFamily="18" charset="0"/>
              </a:rPr>
              <a:t>không</a:t>
            </a:r>
            <a:r>
              <a:rPr lang="en-US" dirty="0">
                <a:solidFill>
                  <a:schemeClr val="tx1"/>
                </a:solidFill>
                <a:latin typeface="Segoe UI Black" panose="020B0A02040204020203" pitchFamily="34" charset="0"/>
                <a:ea typeface="Segoe UI Black" panose="020B0A02040204020203" pitchFamily="34" charset="0"/>
                <a:cs typeface="Times New Roman" pitchFamily="18" charset="0"/>
              </a:rPr>
              <a:t> </a:t>
            </a:r>
            <a:r>
              <a:rPr lang="en-US" dirty="0" err="1">
                <a:solidFill>
                  <a:schemeClr val="tx1"/>
                </a:solidFill>
                <a:latin typeface="Segoe UI Black" panose="020B0A02040204020203" pitchFamily="34" charset="0"/>
                <a:ea typeface="Segoe UI Black" panose="020B0A02040204020203" pitchFamily="34" charset="0"/>
                <a:cs typeface="Times New Roman" pitchFamily="18" charset="0"/>
              </a:rPr>
              <a:t>phân</a:t>
            </a:r>
            <a:r>
              <a:rPr lang="en-US" dirty="0">
                <a:solidFill>
                  <a:schemeClr val="tx1"/>
                </a:solidFill>
                <a:latin typeface="Segoe UI Black" panose="020B0A02040204020203" pitchFamily="34" charset="0"/>
                <a:ea typeface="Segoe UI Black" panose="020B0A02040204020203" pitchFamily="34" charset="0"/>
                <a:cs typeface="Times New Roman" pitchFamily="18" charset="0"/>
              </a:rPr>
              <a:t> </a:t>
            </a:r>
            <a:r>
              <a:rPr lang="en-US" dirty="0" err="1">
                <a:solidFill>
                  <a:schemeClr val="tx1"/>
                </a:solidFill>
                <a:latin typeface="Segoe UI Black" panose="020B0A02040204020203" pitchFamily="34" charset="0"/>
                <a:ea typeface="Segoe UI Black" panose="020B0A02040204020203" pitchFamily="34" charset="0"/>
                <a:cs typeface="Times New Roman" pitchFamily="18" charset="0"/>
              </a:rPr>
              <a:t>cực</a:t>
            </a:r>
            <a:r>
              <a:rPr lang="en-US" dirty="0">
                <a:solidFill>
                  <a:schemeClr val="tx1"/>
                </a:solidFill>
                <a:latin typeface="Segoe UI Black" panose="020B0A02040204020203" pitchFamily="34" charset="0"/>
                <a:ea typeface="Segoe UI Black" panose="020B0A02040204020203" pitchFamily="34" charset="0"/>
                <a:cs typeface="Times New Roman" pitchFamily="18" charset="0"/>
              </a:rPr>
              <a:t>, tan </a:t>
            </a:r>
            <a:r>
              <a:rPr lang="en-US" dirty="0" err="1">
                <a:solidFill>
                  <a:schemeClr val="tx1"/>
                </a:solidFill>
                <a:latin typeface="Segoe UI Black" panose="020B0A02040204020203" pitchFamily="34" charset="0"/>
                <a:ea typeface="Segoe UI Black" panose="020B0A02040204020203" pitchFamily="34" charset="0"/>
                <a:cs typeface="Times New Roman" pitchFamily="18" charset="0"/>
              </a:rPr>
              <a:t>trong</a:t>
            </a:r>
            <a:r>
              <a:rPr lang="en-US" dirty="0">
                <a:solidFill>
                  <a:schemeClr val="tx1"/>
                </a:solidFill>
                <a:latin typeface="Segoe UI Black" panose="020B0A02040204020203" pitchFamily="34" charset="0"/>
                <a:ea typeface="Segoe UI Black" panose="020B0A02040204020203" pitchFamily="34" charset="0"/>
                <a:cs typeface="Times New Roman" pitchFamily="18" charset="0"/>
              </a:rPr>
              <a:t> lipid</a:t>
            </a:r>
          </a:p>
        </p:txBody>
      </p:sp>
      <p:sp>
        <p:nvSpPr>
          <p:cNvPr id="750" name="Down Arrow 749"/>
          <p:cNvSpPr/>
          <p:nvPr/>
        </p:nvSpPr>
        <p:spPr>
          <a:xfrm rot="16200000">
            <a:off x="5702805" y="992351"/>
            <a:ext cx="906607" cy="4854430"/>
          </a:xfrm>
          <a:prstGeom prst="downArrow">
            <a:avLst>
              <a:gd name="adj1" fmla="val 50000"/>
              <a:gd name="adj2" fmla="val 57990"/>
            </a:avLst>
          </a:prstGeom>
          <a:solidFill>
            <a:srgbClr val="FBD49D"/>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dirty="0" err="1">
                <a:solidFill>
                  <a:schemeClr val="tx1"/>
                </a:solidFill>
                <a:latin typeface="Segoe UI Black" panose="020B0A02040204020203" pitchFamily="34" charset="0"/>
                <a:ea typeface="Segoe UI Black" panose="020B0A02040204020203" pitchFamily="34" charset="0"/>
                <a:cs typeface="Times New Roman" pitchFamily="18" charset="0"/>
              </a:rPr>
              <a:t>Các</a:t>
            </a:r>
            <a:r>
              <a:rPr lang="en-US" dirty="0">
                <a:solidFill>
                  <a:schemeClr val="tx1"/>
                </a:solidFill>
                <a:latin typeface="Segoe UI Black" panose="020B0A02040204020203" pitchFamily="34" charset="0"/>
                <a:ea typeface="Segoe UI Black" panose="020B0A02040204020203" pitchFamily="34" charset="0"/>
                <a:cs typeface="Times New Roman" pitchFamily="18" charset="0"/>
              </a:rPr>
              <a:t> </a:t>
            </a:r>
            <a:r>
              <a:rPr lang="en-US" dirty="0" err="1">
                <a:solidFill>
                  <a:schemeClr val="tx1"/>
                </a:solidFill>
                <a:latin typeface="Segoe UI Black" panose="020B0A02040204020203" pitchFamily="34" charset="0"/>
                <a:ea typeface="Segoe UI Black" panose="020B0A02040204020203" pitchFamily="34" charset="0"/>
                <a:cs typeface="Times New Roman" pitchFamily="18" charset="0"/>
              </a:rPr>
              <a:t>chất</a:t>
            </a:r>
            <a:r>
              <a:rPr lang="en-US" dirty="0">
                <a:solidFill>
                  <a:schemeClr val="tx1"/>
                </a:solidFill>
                <a:latin typeface="Segoe UI Black" panose="020B0A02040204020203" pitchFamily="34" charset="0"/>
                <a:ea typeface="Segoe UI Black" panose="020B0A02040204020203" pitchFamily="34" charset="0"/>
                <a:cs typeface="Times New Roman" pitchFamily="18" charset="0"/>
              </a:rPr>
              <a:t> </a:t>
            </a:r>
            <a:r>
              <a:rPr lang="en-US" dirty="0" err="1">
                <a:solidFill>
                  <a:schemeClr val="tx1"/>
                </a:solidFill>
                <a:latin typeface="Segoe UI Black" panose="020B0A02040204020203" pitchFamily="34" charset="0"/>
                <a:ea typeface="Segoe UI Black" panose="020B0A02040204020203" pitchFamily="34" charset="0"/>
                <a:cs typeface="Times New Roman" pitchFamily="18" charset="0"/>
              </a:rPr>
              <a:t>kích</a:t>
            </a:r>
            <a:r>
              <a:rPr lang="en-US" dirty="0">
                <a:solidFill>
                  <a:schemeClr val="tx1"/>
                </a:solidFill>
                <a:latin typeface="Segoe UI Black" panose="020B0A02040204020203" pitchFamily="34" charset="0"/>
                <a:ea typeface="Segoe UI Black" panose="020B0A02040204020203" pitchFamily="34" charset="0"/>
                <a:cs typeface="Times New Roman" pitchFamily="18" charset="0"/>
              </a:rPr>
              <a:t> </a:t>
            </a:r>
            <a:r>
              <a:rPr lang="en-US" dirty="0" err="1">
                <a:solidFill>
                  <a:schemeClr val="tx1"/>
                </a:solidFill>
                <a:latin typeface="Segoe UI Black" panose="020B0A02040204020203" pitchFamily="34" charset="0"/>
                <a:ea typeface="Segoe UI Black" panose="020B0A02040204020203" pitchFamily="34" charset="0"/>
                <a:cs typeface="Times New Roman" pitchFamily="18" charset="0"/>
              </a:rPr>
              <a:t>thước</a:t>
            </a:r>
            <a:r>
              <a:rPr lang="en-US" dirty="0">
                <a:solidFill>
                  <a:schemeClr val="tx1"/>
                </a:solidFill>
                <a:latin typeface="Segoe UI Black" panose="020B0A02040204020203" pitchFamily="34" charset="0"/>
                <a:ea typeface="Segoe UI Black" panose="020B0A02040204020203" pitchFamily="34" charset="0"/>
                <a:cs typeface="Times New Roman" pitchFamily="18" charset="0"/>
              </a:rPr>
              <a:t> </a:t>
            </a:r>
            <a:r>
              <a:rPr lang="en-US" dirty="0" err="1">
                <a:solidFill>
                  <a:schemeClr val="tx1"/>
                </a:solidFill>
                <a:latin typeface="Segoe UI Black" panose="020B0A02040204020203" pitchFamily="34" charset="0"/>
                <a:ea typeface="Segoe UI Black" panose="020B0A02040204020203" pitchFamily="34" charset="0"/>
                <a:cs typeface="Times New Roman" pitchFamily="18" charset="0"/>
              </a:rPr>
              <a:t>lớn</a:t>
            </a:r>
            <a:r>
              <a:rPr lang="en-US" dirty="0">
                <a:solidFill>
                  <a:schemeClr val="tx1"/>
                </a:solidFill>
                <a:latin typeface="Segoe UI Black" panose="020B0A02040204020203" pitchFamily="34" charset="0"/>
                <a:ea typeface="Segoe UI Black" panose="020B0A02040204020203" pitchFamily="34" charset="0"/>
                <a:cs typeface="Times New Roman" pitchFamily="18" charset="0"/>
              </a:rPr>
              <a:t>, </a:t>
            </a:r>
            <a:r>
              <a:rPr lang="en-US" dirty="0" err="1">
                <a:solidFill>
                  <a:schemeClr val="tx1"/>
                </a:solidFill>
                <a:latin typeface="Segoe UI Black" panose="020B0A02040204020203" pitchFamily="34" charset="0"/>
                <a:ea typeface="Segoe UI Black" panose="020B0A02040204020203" pitchFamily="34" charset="0"/>
                <a:cs typeface="Times New Roman" pitchFamily="18" charset="0"/>
              </a:rPr>
              <a:t>phân</a:t>
            </a:r>
            <a:r>
              <a:rPr lang="en-US" dirty="0">
                <a:solidFill>
                  <a:schemeClr val="tx1"/>
                </a:solidFill>
                <a:latin typeface="Segoe UI Black" panose="020B0A02040204020203" pitchFamily="34" charset="0"/>
                <a:ea typeface="Segoe UI Black" panose="020B0A02040204020203" pitchFamily="34" charset="0"/>
                <a:cs typeface="Times New Roman" pitchFamily="18" charset="0"/>
              </a:rPr>
              <a:t> </a:t>
            </a:r>
            <a:r>
              <a:rPr lang="en-US" dirty="0" err="1">
                <a:solidFill>
                  <a:schemeClr val="tx1"/>
                </a:solidFill>
                <a:latin typeface="Segoe UI Black" panose="020B0A02040204020203" pitchFamily="34" charset="0"/>
                <a:ea typeface="Segoe UI Black" panose="020B0A02040204020203" pitchFamily="34" charset="0"/>
                <a:cs typeface="Times New Roman" pitchFamily="18" charset="0"/>
              </a:rPr>
              <a:t>cực</a:t>
            </a:r>
            <a:r>
              <a:rPr lang="en-US" dirty="0">
                <a:solidFill>
                  <a:schemeClr val="tx1"/>
                </a:solidFill>
                <a:latin typeface="Segoe UI Black" panose="020B0A02040204020203" pitchFamily="34" charset="0"/>
                <a:ea typeface="Segoe UI Black" panose="020B0A02040204020203" pitchFamily="34" charset="0"/>
                <a:cs typeface="Times New Roman" pitchFamily="18" charset="0"/>
              </a:rPr>
              <a:t>,                     tan </a:t>
            </a:r>
            <a:r>
              <a:rPr lang="en-US" dirty="0" err="1">
                <a:solidFill>
                  <a:schemeClr val="tx1"/>
                </a:solidFill>
                <a:latin typeface="Segoe UI Black" panose="020B0A02040204020203" pitchFamily="34" charset="0"/>
                <a:ea typeface="Segoe UI Black" panose="020B0A02040204020203" pitchFamily="34" charset="0"/>
                <a:cs typeface="Times New Roman" pitchFamily="18" charset="0"/>
              </a:rPr>
              <a:t>trong</a:t>
            </a:r>
            <a:r>
              <a:rPr lang="en-US" dirty="0">
                <a:solidFill>
                  <a:schemeClr val="tx1"/>
                </a:solidFill>
                <a:latin typeface="Segoe UI Black" panose="020B0A02040204020203" pitchFamily="34" charset="0"/>
                <a:ea typeface="Segoe UI Black" panose="020B0A02040204020203" pitchFamily="34" charset="0"/>
                <a:cs typeface="Times New Roman" pitchFamily="18" charset="0"/>
              </a:rPr>
              <a:t> </a:t>
            </a:r>
            <a:r>
              <a:rPr lang="en-US" dirty="0" err="1">
                <a:solidFill>
                  <a:schemeClr val="tx1"/>
                </a:solidFill>
                <a:latin typeface="Segoe UI Black" panose="020B0A02040204020203" pitchFamily="34" charset="0"/>
                <a:ea typeface="Segoe UI Black" panose="020B0A02040204020203" pitchFamily="34" charset="0"/>
                <a:cs typeface="Times New Roman" pitchFamily="18" charset="0"/>
              </a:rPr>
              <a:t>nước</a:t>
            </a:r>
            <a:endParaRPr lang="en-US" dirty="0">
              <a:solidFill>
                <a:schemeClr val="tx1"/>
              </a:solidFill>
              <a:latin typeface="Segoe UI Black" panose="020B0A02040204020203" pitchFamily="34" charset="0"/>
              <a:ea typeface="Segoe UI Black" panose="020B0A02040204020203" pitchFamily="34" charset="0"/>
              <a:cs typeface="Times New Roman" pitchFamily="18" charset="0"/>
            </a:endParaRPr>
          </a:p>
        </p:txBody>
      </p:sp>
      <p:grpSp>
        <p:nvGrpSpPr>
          <p:cNvPr id="753" name="Group 752"/>
          <p:cNvGrpSpPr/>
          <p:nvPr/>
        </p:nvGrpSpPr>
        <p:grpSpPr>
          <a:xfrm>
            <a:off x="813830" y="4893193"/>
            <a:ext cx="342900" cy="400411"/>
            <a:chOff x="1104900" y="4317245"/>
            <a:chExt cx="342900" cy="400411"/>
          </a:xfrm>
        </p:grpSpPr>
        <p:sp>
          <p:nvSpPr>
            <p:cNvPr id="152" name="Oval 152"/>
            <p:cNvSpPr>
              <a:spLocks noChangeArrowheads="1"/>
            </p:cNvSpPr>
            <p:nvPr/>
          </p:nvSpPr>
          <p:spPr bwMode="auto">
            <a:xfrm>
              <a:off x="1219200" y="4419600"/>
              <a:ext cx="228600" cy="228600"/>
            </a:xfrm>
            <a:prstGeom prst="ellipse">
              <a:avLst/>
            </a:prstGeom>
            <a:solidFill>
              <a:srgbClr val="00B050"/>
            </a:solidFill>
            <a:ln w="9525">
              <a:noFill/>
              <a:round/>
              <a:headEnd/>
              <a:tailEnd/>
            </a:ln>
          </p:spPr>
          <p:txBody>
            <a:bodyPr wrap="none" anchor="ctr"/>
            <a:lstStyle/>
            <a:p>
              <a:endParaRPr lang="en-US">
                <a:latin typeface="Segoe UI Black" panose="020B0A02040204020203" pitchFamily="34" charset="0"/>
                <a:ea typeface="Segoe UI Black" panose="020B0A02040204020203" pitchFamily="34" charset="0"/>
                <a:cs typeface="Times New Roman" pitchFamily="18" charset="0"/>
              </a:endParaRPr>
            </a:p>
          </p:txBody>
        </p:sp>
        <p:sp>
          <p:nvSpPr>
            <p:cNvPr id="751" name="Oval 152"/>
            <p:cNvSpPr>
              <a:spLocks noChangeArrowheads="1"/>
            </p:cNvSpPr>
            <p:nvPr/>
          </p:nvSpPr>
          <p:spPr bwMode="auto">
            <a:xfrm>
              <a:off x="1143000" y="4317245"/>
              <a:ext cx="152400" cy="152959"/>
            </a:xfrm>
            <a:prstGeom prst="ellipse">
              <a:avLst/>
            </a:prstGeom>
            <a:solidFill>
              <a:srgbClr val="00B0F0"/>
            </a:solidFill>
            <a:ln w="9525">
              <a:solidFill>
                <a:schemeClr val="tx1"/>
              </a:solidFill>
              <a:round/>
              <a:headEnd/>
              <a:tailEnd/>
            </a:ln>
          </p:spPr>
          <p:txBody>
            <a:bodyPr wrap="none" anchor="ctr"/>
            <a:lstStyle/>
            <a:p>
              <a:endParaRPr lang="en-US">
                <a:latin typeface="Segoe UI Black" panose="020B0A02040204020203" pitchFamily="34" charset="0"/>
                <a:ea typeface="Segoe UI Black" panose="020B0A02040204020203" pitchFamily="34" charset="0"/>
                <a:cs typeface="Times New Roman" pitchFamily="18" charset="0"/>
              </a:endParaRPr>
            </a:p>
          </p:txBody>
        </p:sp>
        <p:sp>
          <p:nvSpPr>
            <p:cNvPr id="752" name="Oval 152"/>
            <p:cNvSpPr>
              <a:spLocks noChangeArrowheads="1"/>
            </p:cNvSpPr>
            <p:nvPr/>
          </p:nvSpPr>
          <p:spPr bwMode="auto">
            <a:xfrm>
              <a:off x="1104900" y="4564697"/>
              <a:ext cx="152400" cy="152959"/>
            </a:xfrm>
            <a:prstGeom prst="ellipse">
              <a:avLst/>
            </a:prstGeom>
            <a:solidFill>
              <a:srgbClr val="00B0F0"/>
            </a:solidFill>
            <a:ln w="9525">
              <a:solidFill>
                <a:schemeClr val="tx1"/>
              </a:solidFill>
              <a:round/>
              <a:headEnd/>
              <a:tailEnd/>
            </a:ln>
          </p:spPr>
          <p:txBody>
            <a:bodyPr wrap="none" anchor="ctr"/>
            <a:lstStyle/>
            <a:p>
              <a:endParaRPr lang="en-US">
                <a:latin typeface="Segoe UI Black" panose="020B0A02040204020203" pitchFamily="34" charset="0"/>
                <a:ea typeface="Segoe UI Black" panose="020B0A02040204020203" pitchFamily="34" charset="0"/>
                <a:cs typeface="Times New Roman" pitchFamily="18" charset="0"/>
              </a:endParaRPr>
            </a:p>
          </p:txBody>
        </p:sp>
      </p:grpSp>
      <p:grpSp>
        <p:nvGrpSpPr>
          <p:cNvPr id="754" name="Group 753"/>
          <p:cNvGrpSpPr/>
          <p:nvPr/>
        </p:nvGrpSpPr>
        <p:grpSpPr>
          <a:xfrm>
            <a:off x="2562849" y="5413411"/>
            <a:ext cx="342900" cy="400411"/>
            <a:chOff x="1104900" y="4317245"/>
            <a:chExt cx="342900" cy="400411"/>
          </a:xfrm>
        </p:grpSpPr>
        <p:sp>
          <p:nvSpPr>
            <p:cNvPr id="755" name="Oval 152"/>
            <p:cNvSpPr>
              <a:spLocks noChangeArrowheads="1"/>
            </p:cNvSpPr>
            <p:nvPr/>
          </p:nvSpPr>
          <p:spPr bwMode="auto">
            <a:xfrm>
              <a:off x="1219200" y="4419600"/>
              <a:ext cx="228600" cy="228600"/>
            </a:xfrm>
            <a:prstGeom prst="ellipse">
              <a:avLst/>
            </a:prstGeom>
            <a:solidFill>
              <a:srgbClr val="00B050"/>
            </a:solidFill>
            <a:ln w="9525">
              <a:noFill/>
              <a:round/>
              <a:headEnd/>
              <a:tailEnd/>
            </a:ln>
          </p:spPr>
          <p:txBody>
            <a:bodyPr wrap="none" anchor="ctr"/>
            <a:lstStyle/>
            <a:p>
              <a:endParaRPr lang="en-US">
                <a:latin typeface="Segoe UI Black" panose="020B0A02040204020203" pitchFamily="34" charset="0"/>
                <a:ea typeface="Segoe UI Black" panose="020B0A02040204020203" pitchFamily="34" charset="0"/>
                <a:cs typeface="Times New Roman" pitchFamily="18" charset="0"/>
              </a:endParaRPr>
            </a:p>
          </p:txBody>
        </p:sp>
        <p:sp>
          <p:nvSpPr>
            <p:cNvPr id="756" name="Oval 152"/>
            <p:cNvSpPr>
              <a:spLocks noChangeArrowheads="1"/>
            </p:cNvSpPr>
            <p:nvPr/>
          </p:nvSpPr>
          <p:spPr bwMode="auto">
            <a:xfrm>
              <a:off x="1143000" y="4317245"/>
              <a:ext cx="152400" cy="152959"/>
            </a:xfrm>
            <a:prstGeom prst="ellipse">
              <a:avLst/>
            </a:prstGeom>
            <a:solidFill>
              <a:srgbClr val="00B0F0"/>
            </a:solidFill>
            <a:ln w="9525">
              <a:solidFill>
                <a:schemeClr val="tx1"/>
              </a:solidFill>
              <a:round/>
              <a:headEnd/>
              <a:tailEnd/>
            </a:ln>
          </p:spPr>
          <p:txBody>
            <a:bodyPr wrap="none" anchor="ctr"/>
            <a:lstStyle/>
            <a:p>
              <a:endParaRPr lang="en-US">
                <a:latin typeface="Segoe UI Black" panose="020B0A02040204020203" pitchFamily="34" charset="0"/>
                <a:ea typeface="Segoe UI Black" panose="020B0A02040204020203" pitchFamily="34" charset="0"/>
                <a:cs typeface="Times New Roman" pitchFamily="18" charset="0"/>
              </a:endParaRPr>
            </a:p>
          </p:txBody>
        </p:sp>
        <p:sp>
          <p:nvSpPr>
            <p:cNvPr id="757" name="Oval 152"/>
            <p:cNvSpPr>
              <a:spLocks noChangeArrowheads="1"/>
            </p:cNvSpPr>
            <p:nvPr/>
          </p:nvSpPr>
          <p:spPr bwMode="auto">
            <a:xfrm>
              <a:off x="1104900" y="4564697"/>
              <a:ext cx="152400" cy="152959"/>
            </a:xfrm>
            <a:prstGeom prst="ellipse">
              <a:avLst/>
            </a:prstGeom>
            <a:solidFill>
              <a:srgbClr val="00B0F0"/>
            </a:solidFill>
            <a:ln w="9525">
              <a:solidFill>
                <a:schemeClr val="tx1"/>
              </a:solidFill>
              <a:round/>
              <a:headEnd/>
              <a:tailEnd/>
            </a:ln>
          </p:spPr>
          <p:txBody>
            <a:bodyPr wrap="none" anchor="ctr"/>
            <a:lstStyle/>
            <a:p>
              <a:endParaRPr lang="en-US">
                <a:latin typeface="Segoe UI Black" panose="020B0A02040204020203" pitchFamily="34" charset="0"/>
                <a:ea typeface="Segoe UI Black" panose="020B0A02040204020203" pitchFamily="34" charset="0"/>
                <a:cs typeface="Times New Roman" pitchFamily="18" charset="0"/>
              </a:endParaRPr>
            </a:p>
          </p:txBody>
        </p:sp>
      </p:grpSp>
      <p:grpSp>
        <p:nvGrpSpPr>
          <p:cNvPr id="762" name="Group 761"/>
          <p:cNvGrpSpPr/>
          <p:nvPr/>
        </p:nvGrpSpPr>
        <p:grpSpPr>
          <a:xfrm>
            <a:off x="2254362" y="5319663"/>
            <a:ext cx="342900" cy="400411"/>
            <a:chOff x="1104900" y="4317245"/>
            <a:chExt cx="342900" cy="400411"/>
          </a:xfrm>
        </p:grpSpPr>
        <p:sp>
          <p:nvSpPr>
            <p:cNvPr id="763" name="Oval 152"/>
            <p:cNvSpPr>
              <a:spLocks noChangeArrowheads="1"/>
            </p:cNvSpPr>
            <p:nvPr/>
          </p:nvSpPr>
          <p:spPr bwMode="auto">
            <a:xfrm>
              <a:off x="1219200" y="4419600"/>
              <a:ext cx="228600" cy="228600"/>
            </a:xfrm>
            <a:prstGeom prst="ellipse">
              <a:avLst/>
            </a:prstGeom>
            <a:solidFill>
              <a:srgbClr val="00B050"/>
            </a:solidFill>
            <a:ln w="9525">
              <a:noFill/>
              <a:round/>
              <a:headEnd/>
              <a:tailEnd/>
            </a:ln>
          </p:spPr>
          <p:txBody>
            <a:bodyPr wrap="none" anchor="ctr"/>
            <a:lstStyle/>
            <a:p>
              <a:endParaRPr lang="en-US">
                <a:latin typeface="Segoe UI Black" panose="020B0A02040204020203" pitchFamily="34" charset="0"/>
                <a:ea typeface="Segoe UI Black" panose="020B0A02040204020203" pitchFamily="34" charset="0"/>
                <a:cs typeface="Times New Roman" pitchFamily="18" charset="0"/>
              </a:endParaRPr>
            </a:p>
          </p:txBody>
        </p:sp>
        <p:sp>
          <p:nvSpPr>
            <p:cNvPr id="764" name="Oval 152"/>
            <p:cNvSpPr>
              <a:spLocks noChangeArrowheads="1"/>
            </p:cNvSpPr>
            <p:nvPr/>
          </p:nvSpPr>
          <p:spPr bwMode="auto">
            <a:xfrm>
              <a:off x="1143000" y="4317245"/>
              <a:ext cx="152400" cy="152959"/>
            </a:xfrm>
            <a:prstGeom prst="ellipse">
              <a:avLst/>
            </a:prstGeom>
            <a:solidFill>
              <a:srgbClr val="00B0F0"/>
            </a:solidFill>
            <a:ln w="9525">
              <a:solidFill>
                <a:schemeClr val="tx1"/>
              </a:solidFill>
              <a:round/>
              <a:headEnd/>
              <a:tailEnd/>
            </a:ln>
          </p:spPr>
          <p:txBody>
            <a:bodyPr wrap="none" anchor="ctr"/>
            <a:lstStyle/>
            <a:p>
              <a:endParaRPr lang="en-US">
                <a:latin typeface="Segoe UI Black" panose="020B0A02040204020203" pitchFamily="34" charset="0"/>
                <a:ea typeface="Segoe UI Black" panose="020B0A02040204020203" pitchFamily="34" charset="0"/>
                <a:cs typeface="Times New Roman" pitchFamily="18" charset="0"/>
              </a:endParaRPr>
            </a:p>
          </p:txBody>
        </p:sp>
        <p:sp>
          <p:nvSpPr>
            <p:cNvPr id="765" name="Oval 152"/>
            <p:cNvSpPr>
              <a:spLocks noChangeArrowheads="1"/>
            </p:cNvSpPr>
            <p:nvPr/>
          </p:nvSpPr>
          <p:spPr bwMode="auto">
            <a:xfrm>
              <a:off x="1104900" y="4564697"/>
              <a:ext cx="152400" cy="152959"/>
            </a:xfrm>
            <a:prstGeom prst="ellipse">
              <a:avLst/>
            </a:prstGeom>
            <a:solidFill>
              <a:srgbClr val="00B0F0"/>
            </a:solidFill>
            <a:ln w="9525">
              <a:solidFill>
                <a:schemeClr val="tx1"/>
              </a:solidFill>
              <a:round/>
              <a:headEnd/>
              <a:tailEnd/>
            </a:ln>
          </p:spPr>
          <p:txBody>
            <a:bodyPr wrap="none" anchor="ctr"/>
            <a:lstStyle/>
            <a:p>
              <a:endParaRPr lang="en-US">
                <a:latin typeface="Segoe UI Black" panose="020B0A02040204020203" pitchFamily="34" charset="0"/>
                <a:ea typeface="Segoe UI Black" panose="020B0A02040204020203" pitchFamily="34" charset="0"/>
                <a:cs typeface="Times New Roman" pitchFamily="18" charset="0"/>
              </a:endParaRPr>
            </a:p>
          </p:txBody>
        </p:sp>
      </p:grpSp>
      <p:grpSp>
        <p:nvGrpSpPr>
          <p:cNvPr id="766" name="Group 765"/>
          <p:cNvGrpSpPr/>
          <p:nvPr/>
        </p:nvGrpSpPr>
        <p:grpSpPr>
          <a:xfrm>
            <a:off x="1381643" y="4795342"/>
            <a:ext cx="342900" cy="400411"/>
            <a:chOff x="1104900" y="4317245"/>
            <a:chExt cx="342900" cy="400411"/>
          </a:xfrm>
        </p:grpSpPr>
        <p:sp>
          <p:nvSpPr>
            <p:cNvPr id="767" name="Oval 152"/>
            <p:cNvSpPr>
              <a:spLocks noChangeArrowheads="1"/>
            </p:cNvSpPr>
            <p:nvPr/>
          </p:nvSpPr>
          <p:spPr bwMode="auto">
            <a:xfrm>
              <a:off x="1219200" y="4419600"/>
              <a:ext cx="228600" cy="228600"/>
            </a:xfrm>
            <a:prstGeom prst="ellipse">
              <a:avLst/>
            </a:prstGeom>
            <a:solidFill>
              <a:srgbClr val="00B050"/>
            </a:solidFill>
            <a:ln w="9525">
              <a:noFill/>
              <a:round/>
              <a:headEnd/>
              <a:tailEnd/>
            </a:ln>
          </p:spPr>
          <p:txBody>
            <a:bodyPr wrap="none" anchor="ctr"/>
            <a:lstStyle/>
            <a:p>
              <a:endParaRPr lang="en-US">
                <a:latin typeface="Segoe UI Black" panose="020B0A02040204020203" pitchFamily="34" charset="0"/>
                <a:ea typeface="Segoe UI Black" panose="020B0A02040204020203" pitchFamily="34" charset="0"/>
                <a:cs typeface="Times New Roman" pitchFamily="18" charset="0"/>
              </a:endParaRPr>
            </a:p>
          </p:txBody>
        </p:sp>
        <p:sp>
          <p:nvSpPr>
            <p:cNvPr id="768" name="Oval 152"/>
            <p:cNvSpPr>
              <a:spLocks noChangeArrowheads="1"/>
            </p:cNvSpPr>
            <p:nvPr/>
          </p:nvSpPr>
          <p:spPr bwMode="auto">
            <a:xfrm>
              <a:off x="1143000" y="4317245"/>
              <a:ext cx="152400" cy="152959"/>
            </a:xfrm>
            <a:prstGeom prst="ellipse">
              <a:avLst/>
            </a:prstGeom>
            <a:solidFill>
              <a:srgbClr val="00B0F0"/>
            </a:solidFill>
            <a:ln w="9525">
              <a:solidFill>
                <a:schemeClr val="tx1"/>
              </a:solidFill>
              <a:round/>
              <a:headEnd/>
              <a:tailEnd/>
            </a:ln>
          </p:spPr>
          <p:txBody>
            <a:bodyPr wrap="none" anchor="ctr"/>
            <a:lstStyle/>
            <a:p>
              <a:endParaRPr lang="en-US">
                <a:latin typeface="Segoe UI Black" panose="020B0A02040204020203" pitchFamily="34" charset="0"/>
                <a:ea typeface="Segoe UI Black" panose="020B0A02040204020203" pitchFamily="34" charset="0"/>
                <a:cs typeface="Times New Roman" pitchFamily="18" charset="0"/>
              </a:endParaRPr>
            </a:p>
          </p:txBody>
        </p:sp>
        <p:sp>
          <p:nvSpPr>
            <p:cNvPr id="769" name="Oval 152"/>
            <p:cNvSpPr>
              <a:spLocks noChangeArrowheads="1"/>
            </p:cNvSpPr>
            <p:nvPr/>
          </p:nvSpPr>
          <p:spPr bwMode="auto">
            <a:xfrm>
              <a:off x="1104900" y="4564697"/>
              <a:ext cx="152400" cy="152959"/>
            </a:xfrm>
            <a:prstGeom prst="ellipse">
              <a:avLst/>
            </a:prstGeom>
            <a:solidFill>
              <a:srgbClr val="00B0F0"/>
            </a:solidFill>
            <a:ln w="9525">
              <a:solidFill>
                <a:schemeClr val="tx1"/>
              </a:solidFill>
              <a:round/>
              <a:headEnd/>
              <a:tailEnd/>
            </a:ln>
          </p:spPr>
          <p:txBody>
            <a:bodyPr wrap="none" anchor="ctr"/>
            <a:lstStyle/>
            <a:p>
              <a:endParaRPr lang="en-US">
                <a:latin typeface="Segoe UI Black" panose="020B0A02040204020203" pitchFamily="34" charset="0"/>
                <a:ea typeface="Segoe UI Black" panose="020B0A02040204020203" pitchFamily="34" charset="0"/>
                <a:cs typeface="Times New Roman" pitchFamily="18" charset="0"/>
              </a:endParaRPr>
            </a:p>
          </p:txBody>
        </p:sp>
      </p:grpSp>
      <p:grpSp>
        <p:nvGrpSpPr>
          <p:cNvPr id="770" name="Group 769"/>
          <p:cNvGrpSpPr/>
          <p:nvPr/>
        </p:nvGrpSpPr>
        <p:grpSpPr>
          <a:xfrm>
            <a:off x="2258049" y="5847990"/>
            <a:ext cx="342900" cy="400411"/>
            <a:chOff x="1104900" y="4317245"/>
            <a:chExt cx="342900" cy="400411"/>
          </a:xfrm>
        </p:grpSpPr>
        <p:sp>
          <p:nvSpPr>
            <p:cNvPr id="771" name="Oval 152"/>
            <p:cNvSpPr>
              <a:spLocks noChangeArrowheads="1"/>
            </p:cNvSpPr>
            <p:nvPr/>
          </p:nvSpPr>
          <p:spPr bwMode="auto">
            <a:xfrm>
              <a:off x="1219200" y="4419600"/>
              <a:ext cx="228600" cy="228600"/>
            </a:xfrm>
            <a:prstGeom prst="ellipse">
              <a:avLst/>
            </a:prstGeom>
            <a:solidFill>
              <a:srgbClr val="00B050"/>
            </a:solidFill>
            <a:ln w="9525">
              <a:noFill/>
              <a:round/>
              <a:headEnd/>
              <a:tailEnd/>
            </a:ln>
          </p:spPr>
          <p:txBody>
            <a:bodyPr wrap="none" anchor="ctr"/>
            <a:lstStyle/>
            <a:p>
              <a:endParaRPr lang="en-US">
                <a:latin typeface="Segoe UI Black" panose="020B0A02040204020203" pitchFamily="34" charset="0"/>
                <a:ea typeface="Segoe UI Black" panose="020B0A02040204020203" pitchFamily="34" charset="0"/>
                <a:cs typeface="Times New Roman" pitchFamily="18" charset="0"/>
              </a:endParaRPr>
            </a:p>
          </p:txBody>
        </p:sp>
        <p:sp>
          <p:nvSpPr>
            <p:cNvPr id="772" name="Oval 152"/>
            <p:cNvSpPr>
              <a:spLocks noChangeArrowheads="1"/>
            </p:cNvSpPr>
            <p:nvPr/>
          </p:nvSpPr>
          <p:spPr bwMode="auto">
            <a:xfrm>
              <a:off x="1143000" y="4317245"/>
              <a:ext cx="152400" cy="152959"/>
            </a:xfrm>
            <a:prstGeom prst="ellipse">
              <a:avLst/>
            </a:prstGeom>
            <a:solidFill>
              <a:srgbClr val="00B0F0"/>
            </a:solidFill>
            <a:ln w="9525">
              <a:solidFill>
                <a:schemeClr val="tx1"/>
              </a:solidFill>
              <a:round/>
              <a:headEnd/>
              <a:tailEnd/>
            </a:ln>
          </p:spPr>
          <p:txBody>
            <a:bodyPr wrap="none" anchor="ctr"/>
            <a:lstStyle/>
            <a:p>
              <a:endParaRPr lang="en-US">
                <a:latin typeface="Segoe UI Black" panose="020B0A02040204020203" pitchFamily="34" charset="0"/>
                <a:ea typeface="Segoe UI Black" panose="020B0A02040204020203" pitchFamily="34" charset="0"/>
                <a:cs typeface="Times New Roman" pitchFamily="18" charset="0"/>
              </a:endParaRPr>
            </a:p>
          </p:txBody>
        </p:sp>
        <p:sp>
          <p:nvSpPr>
            <p:cNvPr id="773" name="Oval 152"/>
            <p:cNvSpPr>
              <a:spLocks noChangeArrowheads="1"/>
            </p:cNvSpPr>
            <p:nvPr/>
          </p:nvSpPr>
          <p:spPr bwMode="auto">
            <a:xfrm>
              <a:off x="1104900" y="4564697"/>
              <a:ext cx="152400" cy="152959"/>
            </a:xfrm>
            <a:prstGeom prst="ellipse">
              <a:avLst/>
            </a:prstGeom>
            <a:solidFill>
              <a:srgbClr val="00B0F0"/>
            </a:solidFill>
            <a:ln w="9525">
              <a:solidFill>
                <a:schemeClr val="tx1"/>
              </a:solidFill>
              <a:round/>
              <a:headEnd/>
              <a:tailEnd/>
            </a:ln>
          </p:spPr>
          <p:txBody>
            <a:bodyPr wrap="none" anchor="ctr"/>
            <a:lstStyle/>
            <a:p>
              <a:endParaRPr lang="en-US">
                <a:latin typeface="Segoe UI Black" panose="020B0A02040204020203" pitchFamily="34" charset="0"/>
                <a:ea typeface="Segoe UI Black" panose="020B0A02040204020203" pitchFamily="34" charset="0"/>
                <a:cs typeface="Times New Roman" pitchFamily="18" charset="0"/>
              </a:endParaRPr>
            </a:p>
          </p:txBody>
        </p:sp>
      </p:grpSp>
      <p:grpSp>
        <p:nvGrpSpPr>
          <p:cNvPr id="774" name="Group 773"/>
          <p:cNvGrpSpPr/>
          <p:nvPr/>
        </p:nvGrpSpPr>
        <p:grpSpPr>
          <a:xfrm>
            <a:off x="1956830" y="5026461"/>
            <a:ext cx="342900" cy="400411"/>
            <a:chOff x="1104900" y="4317245"/>
            <a:chExt cx="342900" cy="400411"/>
          </a:xfrm>
        </p:grpSpPr>
        <p:sp>
          <p:nvSpPr>
            <p:cNvPr id="775" name="Oval 152"/>
            <p:cNvSpPr>
              <a:spLocks noChangeArrowheads="1"/>
            </p:cNvSpPr>
            <p:nvPr/>
          </p:nvSpPr>
          <p:spPr bwMode="auto">
            <a:xfrm>
              <a:off x="1219200" y="4419600"/>
              <a:ext cx="228600" cy="228600"/>
            </a:xfrm>
            <a:prstGeom prst="ellipse">
              <a:avLst/>
            </a:prstGeom>
            <a:solidFill>
              <a:srgbClr val="00B050"/>
            </a:solidFill>
            <a:ln w="9525">
              <a:noFill/>
              <a:round/>
              <a:headEnd/>
              <a:tailEnd/>
            </a:ln>
          </p:spPr>
          <p:txBody>
            <a:bodyPr wrap="none" anchor="ctr"/>
            <a:lstStyle/>
            <a:p>
              <a:endParaRPr lang="en-US">
                <a:latin typeface="Segoe UI Black" panose="020B0A02040204020203" pitchFamily="34" charset="0"/>
                <a:ea typeface="Segoe UI Black" panose="020B0A02040204020203" pitchFamily="34" charset="0"/>
                <a:cs typeface="Times New Roman" pitchFamily="18" charset="0"/>
              </a:endParaRPr>
            </a:p>
          </p:txBody>
        </p:sp>
        <p:sp>
          <p:nvSpPr>
            <p:cNvPr id="776" name="Oval 152"/>
            <p:cNvSpPr>
              <a:spLocks noChangeArrowheads="1"/>
            </p:cNvSpPr>
            <p:nvPr/>
          </p:nvSpPr>
          <p:spPr bwMode="auto">
            <a:xfrm>
              <a:off x="1143000" y="4317245"/>
              <a:ext cx="152400" cy="152959"/>
            </a:xfrm>
            <a:prstGeom prst="ellipse">
              <a:avLst/>
            </a:prstGeom>
            <a:solidFill>
              <a:srgbClr val="00B0F0"/>
            </a:solidFill>
            <a:ln w="9525">
              <a:solidFill>
                <a:schemeClr val="tx1"/>
              </a:solidFill>
              <a:round/>
              <a:headEnd/>
              <a:tailEnd/>
            </a:ln>
          </p:spPr>
          <p:txBody>
            <a:bodyPr wrap="none" anchor="ctr"/>
            <a:lstStyle/>
            <a:p>
              <a:endParaRPr lang="en-US">
                <a:latin typeface="Segoe UI Black" panose="020B0A02040204020203" pitchFamily="34" charset="0"/>
                <a:ea typeface="Segoe UI Black" panose="020B0A02040204020203" pitchFamily="34" charset="0"/>
                <a:cs typeface="Times New Roman" pitchFamily="18" charset="0"/>
              </a:endParaRPr>
            </a:p>
          </p:txBody>
        </p:sp>
        <p:sp>
          <p:nvSpPr>
            <p:cNvPr id="777" name="Oval 152"/>
            <p:cNvSpPr>
              <a:spLocks noChangeArrowheads="1"/>
            </p:cNvSpPr>
            <p:nvPr/>
          </p:nvSpPr>
          <p:spPr bwMode="auto">
            <a:xfrm>
              <a:off x="1104900" y="4564697"/>
              <a:ext cx="152400" cy="152959"/>
            </a:xfrm>
            <a:prstGeom prst="ellipse">
              <a:avLst/>
            </a:prstGeom>
            <a:solidFill>
              <a:srgbClr val="00B0F0"/>
            </a:solidFill>
            <a:ln w="9525">
              <a:solidFill>
                <a:schemeClr val="tx1"/>
              </a:solidFill>
              <a:round/>
              <a:headEnd/>
              <a:tailEnd/>
            </a:ln>
          </p:spPr>
          <p:txBody>
            <a:bodyPr wrap="none" anchor="ctr"/>
            <a:lstStyle/>
            <a:p>
              <a:endParaRPr lang="en-US">
                <a:latin typeface="Segoe UI Black" panose="020B0A02040204020203" pitchFamily="34" charset="0"/>
                <a:ea typeface="Segoe UI Black" panose="020B0A02040204020203" pitchFamily="34" charset="0"/>
                <a:cs typeface="Times New Roman" pitchFamily="18" charset="0"/>
              </a:endParaRPr>
            </a:p>
          </p:txBody>
        </p:sp>
      </p:grpSp>
      <p:grpSp>
        <p:nvGrpSpPr>
          <p:cNvPr id="778" name="Group 777"/>
          <p:cNvGrpSpPr/>
          <p:nvPr/>
        </p:nvGrpSpPr>
        <p:grpSpPr>
          <a:xfrm>
            <a:off x="8732372" y="4848037"/>
            <a:ext cx="342900" cy="400411"/>
            <a:chOff x="1104900" y="4317245"/>
            <a:chExt cx="342900" cy="400411"/>
          </a:xfrm>
        </p:grpSpPr>
        <p:sp>
          <p:nvSpPr>
            <p:cNvPr id="779" name="Oval 152"/>
            <p:cNvSpPr>
              <a:spLocks noChangeArrowheads="1"/>
            </p:cNvSpPr>
            <p:nvPr/>
          </p:nvSpPr>
          <p:spPr bwMode="auto">
            <a:xfrm>
              <a:off x="1219200" y="4419600"/>
              <a:ext cx="228600" cy="228600"/>
            </a:xfrm>
            <a:prstGeom prst="ellipse">
              <a:avLst/>
            </a:prstGeom>
            <a:solidFill>
              <a:srgbClr val="00B050"/>
            </a:solidFill>
            <a:ln w="9525">
              <a:noFill/>
              <a:round/>
              <a:headEnd/>
              <a:tailEnd/>
            </a:ln>
          </p:spPr>
          <p:txBody>
            <a:bodyPr wrap="none" anchor="ctr"/>
            <a:lstStyle/>
            <a:p>
              <a:endParaRPr lang="en-US">
                <a:latin typeface="Segoe UI Black" panose="020B0A02040204020203" pitchFamily="34" charset="0"/>
                <a:ea typeface="Segoe UI Black" panose="020B0A02040204020203" pitchFamily="34" charset="0"/>
                <a:cs typeface="Times New Roman" pitchFamily="18" charset="0"/>
              </a:endParaRPr>
            </a:p>
          </p:txBody>
        </p:sp>
        <p:sp>
          <p:nvSpPr>
            <p:cNvPr id="780" name="Oval 152"/>
            <p:cNvSpPr>
              <a:spLocks noChangeArrowheads="1"/>
            </p:cNvSpPr>
            <p:nvPr/>
          </p:nvSpPr>
          <p:spPr bwMode="auto">
            <a:xfrm>
              <a:off x="1143000" y="4317245"/>
              <a:ext cx="152400" cy="152959"/>
            </a:xfrm>
            <a:prstGeom prst="ellipse">
              <a:avLst/>
            </a:prstGeom>
            <a:solidFill>
              <a:srgbClr val="00B0F0"/>
            </a:solidFill>
            <a:ln w="9525">
              <a:solidFill>
                <a:schemeClr val="tx1"/>
              </a:solidFill>
              <a:round/>
              <a:headEnd/>
              <a:tailEnd/>
            </a:ln>
          </p:spPr>
          <p:txBody>
            <a:bodyPr wrap="none" anchor="ctr"/>
            <a:lstStyle/>
            <a:p>
              <a:endParaRPr lang="en-US">
                <a:latin typeface="Segoe UI Black" panose="020B0A02040204020203" pitchFamily="34" charset="0"/>
                <a:ea typeface="Segoe UI Black" panose="020B0A02040204020203" pitchFamily="34" charset="0"/>
                <a:cs typeface="Times New Roman" pitchFamily="18" charset="0"/>
              </a:endParaRPr>
            </a:p>
          </p:txBody>
        </p:sp>
        <p:sp>
          <p:nvSpPr>
            <p:cNvPr id="781" name="Oval 152"/>
            <p:cNvSpPr>
              <a:spLocks noChangeArrowheads="1"/>
            </p:cNvSpPr>
            <p:nvPr/>
          </p:nvSpPr>
          <p:spPr bwMode="auto">
            <a:xfrm>
              <a:off x="1104900" y="4564697"/>
              <a:ext cx="152400" cy="152959"/>
            </a:xfrm>
            <a:prstGeom prst="ellipse">
              <a:avLst/>
            </a:prstGeom>
            <a:solidFill>
              <a:srgbClr val="00B0F0"/>
            </a:solidFill>
            <a:ln w="9525">
              <a:solidFill>
                <a:schemeClr val="tx1"/>
              </a:solidFill>
              <a:round/>
              <a:headEnd/>
              <a:tailEnd/>
            </a:ln>
          </p:spPr>
          <p:txBody>
            <a:bodyPr wrap="none" anchor="ctr"/>
            <a:lstStyle/>
            <a:p>
              <a:endParaRPr lang="en-US">
                <a:latin typeface="Segoe UI Black" panose="020B0A02040204020203" pitchFamily="34" charset="0"/>
                <a:ea typeface="Segoe UI Black" panose="020B0A02040204020203" pitchFamily="34" charset="0"/>
                <a:cs typeface="Times New Roman" pitchFamily="18" charset="0"/>
              </a:endParaRPr>
            </a:p>
          </p:txBody>
        </p:sp>
      </p:grpSp>
      <p:sp>
        <p:nvSpPr>
          <p:cNvPr id="789" name="Down Arrow 788"/>
          <p:cNvSpPr/>
          <p:nvPr/>
        </p:nvSpPr>
        <p:spPr>
          <a:xfrm rot="16200000">
            <a:off x="5552632" y="2970360"/>
            <a:ext cx="880381" cy="4850074"/>
          </a:xfrm>
          <a:prstGeom prst="downArrow">
            <a:avLst>
              <a:gd name="adj1" fmla="val 50000"/>
              <a:gd name="adj2" fmla="val 83180"/>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2500" dirty="0" err="1">
                <a:solidFill>
                  <a:srgbClr val="0070C0"/>
                </a:solidFill>
                <a:latin typeface="Segoe UI Black" panose="020B0A02040204020203" pitchFamily="34" charset="0"/>
                <a:ea typeface="Segoe UI Black" panose="020B0A02040204020203" pitchFamily="34" charset="0"/>
                <a:cs typeface="Times New Roman" pitchFamily="18" charset="0"/>
              </a:rPr>
              <a:t>Thẩm</a:t>
            </a:r>
            <a:r>
              <a:rPr lang="en-US" sz="2500" dirty="0">
                <a:solidFill>
                  <a:srgbClr val="0070C0"/>
                </a:solidFill>
                <a:latin typeface="Segoe UI Black" panose="020B0A02040204020203" pitchFamily="34" charset="0"/>
                <a:ea typeface="Segoe UI Black" panose="020B0A02040204020203" pitchFamily="34" charset="0"/>
                <a:cs typeface="Times New Roman" pitchFamily="18" charset="0"/>
              </a:rPr>
              <a:t> </a:t>
            </a:r>
            <a:r>
              <a:rPr lang="en-US" sz="2500" dirty="0" err="1">
                <a:solidFill>
                  <a:srgbClr val="0070C0"/>
                </a:solidFill>
                <a:latin typeface="Segoe UI Black" panose="020B0A02040204020203" pitchFamily="34" charset="0"/>
                <a:ea typeface="Segoe UI Black" panose="020B0A02040204020203" pitchFamily="34" charset="0"/>
                <a:cs typeface="Times New Roman" pitchFamily="18" charset="0"/>
              </a:rPr>
              <a:t>thấu</a:t>
            </a:r>
            <a:endParaRPr lang="en-US" sz="2500" dirty="0">
              <a:solidFill>
                <a:srgbClr val="0070C0"/>
              </a:solidFill>
              <a:latin typeface="Segoe UI Black" panose="020B0A02040204020203" pitchFamily="34" charset="0"/>
              <a:ea typeface="Segoe UI Black" panose="020B0A02040204020203" pitchFamily="34" charset="0"/>
              <a:cs typeface="Times New Roman" pitchFamily="18" charset="0"/>
            </a:endParaRPr>
          </a:p>
        </p:txBody>
      </p:sp>
      <p:sp>
        <p:nvSpPr>
          <p:cNvPr id="81" name="AutoShape 81"/>
          <p:cNvSpPr>
            <a:spLocks noChangeArrowheads="1"/>
          </p:cNvSpPr>
          <p:nvPr/>
        </p:nvSpPr>
        <p:spPr bwMode="auto">
          <a:xfrm>
            <a:off x="2880131" y="1905000"/>
            <a:ext cx="152400" cy="152400"/>
          </a:xfrm>
          <a:prstGeom prst="flowChartConnector">
            <a:avLst/>
          </a:prstGeom>
          <a:solidFill>
            <a:srgbClr val="FFFF00"/>
          </a:solidFill>
          <a:ln w="9525">
            <a:solidFill>
              <a:schemeClr val="accent6">
                <a:lumMod val="50000"/>
              </a:schemeClr>
            </a:solidFill>
            <a:round/>
            <a:headEnd/>
            <a:tailEnd/>
          </a:ln>
        </p:spPr>
        <p:txBody>
          <a:bodyPr wrap="none" anchor="ctr"/>
          <a:lstStyle/>
          <a:p>
            <a:endParaRPr lang="en-US">
              <a:latin typeface="Segoe UI Black" panose="020B0A02040204020203" pitchFamily="34" charset="0"/>
              <a:ea typeface="Segoe UI Black" panose="020B0A02040204020203" pitchFamily="34" charset="0"/>
              <a:cs typeface="Times New Roman" pitchFamily="18" charset="0"/>
            </a:endParaRPr>
          </a:p>
        </p:txBody>
      </p:sp>
      <p:sp>
        <p:nvSpPr>
          <p:cNvPr id="91" name="AutoShape 91"/>
          <p:cNvSpPr>
            <a:spLocks noChangeArrowheads="1"/>
          </p:cNvSpPr>
          <p:nvPr/>
        </p:nvSpPr>
        <p:spPr bwMode="auto">
          <a:xfrm>
            <a:off x="2855550" y="3716000"/>
            <a:ext cx="228600" cy="228600"/>
          </a:xfrm>
          <a:prstGeom prst="triangle">
            <a:avLst/>
          </a:prstGeom>
          <a:solidFill>
            <a:srgbClr val="FF0000"/>
          </a:solidFill>
          <a:ln w="9525">
            <a:solidFill>
              <a:schemeClr val="tx1"/>
            </a:solidFill>
            <a:miter lim="800000"/>
            <a:headEnd/>
            <a:tailEnd/>
          </a:ln>
        </p:spPr>
        <p:txBody>
          <a:bodyPr wrap="none" anchor="ctr"/>
          <a:lstStyle/>
          <a:p>
            <a:endParaRPr lang="en-US">
              <a:latin typeface="Segoe UI Black" panose="020B0A02040204020203" pitchFamily="34" charset="0"/>
              <a:ea typeface="Segoe UI Black" panose="020B0A02040204020203" pitchFamily="34" charset="0"/>
              <a:cs typeface="Times New Roman" pitchFamily="18" charset="0"/>
            </a:endParaRPr>
          </a:p>
        </p:txBody>
      </p:sp>
      <p:sp>
        <p:nvSpPr>
          <p:cNvPr id="793" name="Text Box 107"/>
          <p:cNvSpPr txBox="1">
            <a:spLocks noChangeArrowheads="1"/>
          </p:cNvSpPr>
          <p:nvPr/>
        </p:nvSpPr>
        <p:spPr bwMode="auto">
          <a:xfrm>
            <a:off x="7558155" y="5342941"/>
            <a:ext cx="2996111" cy="1265917"/>
          </a:xfrm>
          <a:prstGeom prst="ellipse">
            <a:avLst/>
          </a:prstGeom>
          <a:solidFill>
            <a:srgbClr val="0000FF"/>
          </a:solidFill>
          <a:ln w="9525">
            <a:noFill/>
            <a:miter lim="800000"/>
            <a:headEnd/>
            <a:tailEnd/>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ts val="300"/>
              </a:spcBef>
            </a:pPr>
            <a:r>
              <a:rPr lang="en-US" sz="2500" b="1" dirty="0" err="1">
                <a:solidFill>
                  <a:schemeClr val="bg1"/>
                </a:solidFill>
                <a:latin typeface="Segoe UI Black" panose="020B0A02040204020203" pitchFamily="34" charset="0"/>
                <a:ea typeface="Segoe UI Black" panose="020B0A02040204020203" pitchFamily="34" charset="0"/>
                <a:cs typeface="Times New Roman" pitchFamily="18" charset="0"/>
              </a:rPr>
              <a:t>Kênh</a:t>
            </a:r>
            <a:r>
              <a:rPr lang="en-US" sz="2500" b="1" dirty="0">
                <a:solidFill>
                  <a:schemeClr val="bg1"/>
                </a:solidFill>
                <a:latin typeface="Segoe UI Black" panose="020B0A02040204020203" pitchFamily="34" charset="0"/>
                <a:ea typeface="Segoe UI Black" panose="020B0A02040204020203" pitchFamily="34" charset="0"/>
                <a:cs typeface="Times New Roman" pitchFamily="18" charset="0"/>
              </a:rPr>
              <a:t> </a:t>
            </a:r>
          </a:p>
          <a:p>
            <a:pPr algn="ctr" eaLnBrk="1" hangingPunct="1">
              <a:spcBef>
                <a:spcPts val="300"/>
              </a:spcBef>
            </a:pPr>
            <a:r>
              <a:rPr lang="en-US" sz="2500" b="1" dirty="0">
                <a:solidFill>
                  <a:schemeClr val="bg1"/>
                </a:solidFill>
                <a:latin typeface="Segoe UI Black" panose="020B0A02040204020203" pitchFamily="34" charset="0"/>
                <a:ea typeface="Segoe UI Black" panose="020B0A02040204020203" pitchFamily="34" charset="0"/>
                <a:cs typeface="Times New Roman" pitchFamily="18" charset="0"/>
              </a:rPr>
              <a:t>Aquaporin</a:t>
            </a:r>
          </a:p>
        </p:txBody>
      </p:sp>
      <p:cxnSp>
        <p:nvCxnSpPr>
          <p:cNvPr id="795" name="Straight Arrow Connector 794"/>
          <p:cNvCxnSpPr>
            <a:stCxn id="793" idx="2"/>
          </p:cNvCxnSpPr>
          <p:nvPr/>
        </p:nvCxnSpPr>
        <p:spPr>
          <a:xfrm flipH="1" flipV="1">
            <a:off x="6836365" y="5808055"/>
            <a:ext cx="721790" cy="16784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782" name="Group 781"/>
          <p:cNvGrpSpPr/>
          <p:nvPr/>
        </p:nvGrpSpPr>
        <p:grpSpPr>
          <a:xfrm>
            <a:off x="10256372" y="5129698"/>
            <a:ext cx="342900" cy="400411"/>
            <a:chOff x="1104900" y="4317245"/>
            <a:chExt cx="342900" cy="400411"/>
          </a:xfrm>
        </p:grpSpPr>
        <p:sp>
          <p:nvSpPr>
            <p:cNvPr id="783" name="Oval 152"/>
            <p:cNvSpPr>
              <a:spLocks noChangeArrowheads="1"/>
            </p:cNvSpPr>
            <p:nvPr/>
          </p:nvSpPr>
          <p:spPr bwMode="auto">
            <a:xfrm>
              <a:off x="1219200" y="4419600"/>
              <a:ext cx="228600" cy="228600"/>
            </a:xfrm>
            <a:prstGeom prst="ellipse">
              <a:avLst/>
            </a:prstGeom>
            <a:solidFill>
              <a:srgbClr val="00B050"/>
            </a:solidFill>
            <a:ln w="9525">
              <a:noFill/>
              <a:round/>
              <a:headEnd/>
              <a:tailEnd/>
            </a:ln>
          </p:spPr>
          <p:txBody>
            <a:bodyPr wrap="none" anchor="ctr"/>
            <a:lstStyle/>
            <a:p>
              <a:endParaRPr lang="en-US">
                <a:latin typeface="Segoe UI Black" panose="020B0A02040204020203" pitchFamily="34" charset="0"/>
                <a:ea typeface="Segoe UI Black" panose="020B0A02040204020203" pitchFamily="34" charset="0"/>
                <a:cs typeface="Times New Roman" pitchFamily="18" charset="0"/>
              </a:endParaRPr>
            </a:p>
          </p:txBody>
        </p:sp>
        <p:sp>
          <p:nvSpPr>
            <p:cNvPr id="784" name="Oval 152"/>
            <p:cNvSpPr>
              <a:spLocks noChangeArrowheads="1"/>
            </p:cNvSpPr>
            <p:nvPr/>
          </p:nvSpPr>
          <p:spPr bwMode="auto">
            <a:xfrm>
              <a:off x="1143000" y="4317245"/>
              <a:ext cx="152400" cy="152959"/>
            </a:xfrm>
            <a:prstGeom prst="ellipse">
              <a:avLst/>
            </a:prstGeom>
            <a:solidFill>
              <a:srgbClr val="00B0F0"/>
            </a:solidFill>
            <a:ln w="9525">
              <a:solidFill>
                <a:schemeClr val="tx1"/>
              </a:solidFill>
              <a:round/>
              <a:headEnd/>
              <a:tailEnd/>
            </a:ln>
          </p:spPr>
          <p:txBody>
            <a:bodyPr wrap="none" anchor="ctr"/>
            <a:lstStyle/>
            <a:p>
              <a:endParaRPr lang="en-US">
                <a:latin typeface="Segoe UI Black" panose="020B0A02040204020203" pitchFamily="34" charset="0"/>
                <a:ea typeface="Segoe UI Black" panose="020B0A02040204020203" pitchFamily="34" charset="0"/>
                <a:cs typeface="Times New Roman" pitchFamily="18" charset="0"/>
              </a:endParaRPr>
            </a:p>
          </p:txBody>
        </p:sp>
        <p:sp>
          <p:nvSpPr>
            <p:cNvPr id="785" name="Oval 152"/>
            <p:cNvSpPr>
              <a:spLocks noChangeArrowheads="1"/>
            </p:cNvSpPr>
            <p:nvPr/>
          </p:nvSpPr>
          <p:spPr bwMode="auto">
            <a:xfrm>
              <a:off x="1104900" y="4564697"/>
              <a:ext cx="152400" cy="152959"/>
            </a:xfrm>
            <a:prstGeom prst="ellipse">
              <a:avLst/>
            </a:prstGeom>
            <a:solidFill>
              <a:srgbClr val="00B0F0"/>
            </a:solidFill>
            <a:ln w="9525">
              <a:solidFill>
                <a:schemeClr val="tx1"/>
              </a:solidFill>
              <a:round/>
              <a:headEnd/>
              <a:tailEnd/>
            </a:ln>
          </p:spPr>
          <p:txBody>
            <a:bodyPr wrap="none" anchor="ctr"/>
            <a:lstStyle/>
            <a:p>
              <a:endParaRPr lang="en-US">
                <a:latin typeface="Segoe UI Black" panose="020B0A02040204020203" pitchFamily="34" charset="0"/>
                <a:ea typeface="Segoe UI Black" panose="020B0A02040204020203" pitchFamily="34" charset="0"/>
                <a:cs typeface="Times New Roman" pitchFamily="18" charset="0"/>
              </a:endParaRPr>
            </a:p>
          </p:txBody>
        </p:sp>
      </p:grpSp>
      <p:grpSp>
        <p:nvGrpSpPr>
          <p:cNvPr id="758" name="Group 757"/>
          <p:cNvGrpSpPr/>
          <p:nvPr/>
        </p:nvGrpSpPr>
        <p:grpSpPr>
          <a:xfrm>
            <a:off x="3159395" y="5566370"/>
            <a:ext cx="342900" cy="400411"/>
            <a:chOff x="1104900" y="4317245"/>
            <a:chExt cx="342900" cy="400411"/>
          </a:xfrm>
        </p:grpSpPr>
        <p:sp>
          <p:nvSpPr>
            <p:cNvPr id="759" name="Oval 152"/>
            <p:cNvSpPr>
              <a:spLocks noChangeArrowheads="1"/>
            </p:cNvSpPr>
            <p:nvPr/>
          </p:nvSpPr>
          <p:spPr bwMode="auto">
            <a:xfrm>
              <a:off x="1219200" y="4419600"/>
              <a:ext cx="228600" cy="228600"/>
            </a:xfrm>
            <a:prstGeom prst="ellipse">
              <a:avLst/>
            </a:prstGeom>
            <a:solidFill>
              <a:srgbClr val="00B050"/>
            </a:solidFill>
            <a:ln w="9525">
              <a:noFill/>
              <a:round/>
              <a:headEnd/>
              <a:tailEnd/>
            </a:ln>
          </p:spPr>
          <p:txBody>
            <a:bodyPr wrap="none" anchor="ctr"/>
            <a:lstStyle/>
            <a:p>
              <a:endParaRPr lang="en-US">
                <a:latin typeface="Segoe UI Black" panose="020B0A02040204020203" pitchFamily="34" charset="0"/>
                <a:ea typeface="Segoe UI Black" panose="020B0A02040204020203" pitchFamily="34" charset="0"/>
                <a:cs typeface="Times New Roman" pitchFamily="18" charset="0"/>
              </a:endParaRPr>
            </a:p>
          </p:txBody>
        </p:sp>
        <p:sp>
          <p:nvSpPr>
            <p:cNvPr id="760" name="Oval 152"/>
            <p:cNvSpPr>
              <a:spLocks noChangeArrowheads="1"/>
            </p:cNvSpPr>
            <p:nvPr/>
          </p:nvSpPr>
          <p:spPr bwMode="auto">
            <a:xfrm>
              <a:off x="1143000" y="4317245"/>
              <a:ext cx="152400" cy="152959"/>
            </a:xfrm>
            <a:prstGeom prst="ellipse">
              <a:avLst/>
            </a:prstGeom>
            <a:solidFill>
              <a:srgbClr val="00B0F0"/>
            </a:solidFill>
            <a:ln w="9525">
              <a:solidFill>
                <a:schemeClr val="tx1"/>
              </a:solidFill>
              <a:round/>
              <a:headEnd/>
              <a:tailEnd/>
            </a:ln>
          </p:spPr>
          <p:txBody>
            <a:bodyPr wrap="none" anchor="ctr"/>
            <a:lstStyle/>
            <a:p>
              <a:endParaRPr lang="en-US">
                <a:latin typeface="Segoe UI Black" panose="020B0A02040204020203" pitchFamily="34" charset="0"/>
                <a:ea typeface="Segoe UI Black" panose="020B0A02040204020203" pitchFamily="34" charset="0"/>
                <a:cs typeface="Times New Roman" pitchFamily="18" charset="0"/>
              </a:endParaRPr>
            </a:p>
          </p:txBody>
        </p:sp>
        <p:sp>
          <p:nvSpPr>
            <p:cNvPr id="761" name="Oval 152"/>
            <p:cNvSpPr>
              <a:spLocks noChangeArrowheads="1"/>
            </p:cNvSpPr>
            <p:nvPr/>
          </p:nvSpPr>
          <p:spPr bwMode="auto">
            <a:xfrm>
              <a:off x="1104900" y="4564697"/>
              <a:ext cx="152400" cy="152959"/>
            </a:xfrm>
            <a:prstGeom prst="ellipse">
              <a:avLst/>
            </a:prstGeom>
            <a:solidFill>
              <a:srgbClr val="00B0F0"/>
            </a:solidFill>
            <a:ln w="9525">
              <a:solidFill>
                <a:schemeClr val="tx1"/>
              </a:solidFill>
              <a:round/>
              <a:headEnd/>
              <a:tailEnd/>
            </a:ln>
          </p:spPr>
          <p:txBody>
            <a:bodyPr wrap="none" anchor="ctr"/>
            <a:lstStyle/>
            <a:p>
              <a:endParaRPr lang="en-US">
                <a:latin typeface="Segoe UI Black" panose="020B0A02040204020203" pitchFamily="34" charset="0"/>
                <a:ea typeface="Segoe UI Black" panose="020B0A02040204020203" pitchFamily="34" charset="0"/>
                <a:cs typeface="Times New Roman" pitchFamily="18" charset="0"/>
              </a:endParaRPr>
            </a:p>
          </p:txBody>
        </p:sp>
      </p:grpSp>
      <p:sp>
        <p:nvSpPr>
          <p:cNvPr id="791" name="Rectangle 790"/>
          <p:cNvSpPr/>
          <p:nvPr/>
        </p:nvSpPr>
        <p:spPr>
          <a:xfrm>
            <a:off x="84826" y="4714294"/>
            <a:ext cx="12138211" cy="20872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pic>
        <p:nvPicPr>
          <p:cNvPr id="3076" name="Picture 4" descr="Kết quả hình ảnh cho aquafina"/>
          <p:cNvPicPr>
            <a:picLocks noChangeAspect="1" noChangeArrowheads="1"/>
          </p:cNvPicPr>
          <p:nvPr/>
        </p:nvPicPr>
        <p:blipFill rotWithShape="1">
          <a:blip r:embed="rId2">
            <a:extLst>
              <a:ext uri="{28A0092B-C50C-407E-A947-70E740481C1C}">
                <a14:useLocalDpi xmlns:a14="http://schemas.microsoft.com/office/drawing/2010/main" val="0"/>
              </a:ext>
            </a:extLst>
          </a:blip>
          <a:srcRect l="32999" t="4215" r="34001" b="4828"/>
          <a:stretch/>
        </p:blipFill>
        <p:spPr bwMode="auto">
          <a:xfrm>
            <a:off x="10797337" y="3181783"/>
            <a:ext cx="1338535" cy="3689355"/>
          </a:xfrm>
          <a:prstGeom prst="rect">
            <a:avLst/>
          </a:prstGeom>
          <a:noFill/>
          <a:extLst>
            <a:ext uri="{909E8E84-426E-40DD-AFC4-6F175D3DCCD1}">
              <a14:hiddenFill xmlns:a14="http://schemas.microsoft.com/office/drawing/2010/main">
                <a:solidFill>
                  <a:srgbClr val="FFFFFF"/>
                </a:solidFill>
              </a14:hiddenFill>
            </a:ext>
          </a:extLst>
        </p:spPr>
      </p:pic>
      <p:sp>
        <p:nvSpPr>
          <p:cNvPr id="2" name="Right Brace 1"/>
          <p:cNvSpPr/>
          <p:nvPr/>
        </p:nvSpPr>
        <p:spPr>
          <a:xfrm>
            <a:off x="9799645" y="1617983"/>
            <a:ext cx="222004" cy="2254887"/>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TextBox 2"/>
          <p:cNvSpPr txBox="1"/>
          <p:nvPr/>
        </p:nvSpPr>
        <p:spPr>
          <a:xfrm>
            <a:off x="10222886" y="1597399"/>
            <a:ext cx="1899460" cy="2246769"/>
          </a:xfrm>
          <a:prstGeom prst="rect">
            <a:avLst/>
          </a:prstGeom>
          <a:noFill/>
        </p:spPr>
        <p:txBody>
          <a:bodyPr wrap="square" rtlCol="0">
            <a:spAutoFit/>
          </a:bodyPr>
          <a:lstStyle/>
          <a:p>
            <a:r>
              <a:rPr lang="en-US" sz="3500" b="1" dirty="0" err="1">
                <a:latin typeface="Courier New" panose="02070309020205020404" pitchFamily="49" charset="0"/>
                <a:cs typeface="Courier New" panose="02070309020205020404" pitchFamily="49" charset="0"/>
              </a:rPr>
              <a:t>Nguyên</a:t>
            </a:r>
            <a:r>
              <a:rPr lang="en-US" sz="3500" b="1" dirty="0">
                <a:latin typeface="Courier New" panose="02070309020205020404" pitchFamily="49" charset="0"/>
                <a:cs typeface="Courier New" panose="02070309020205020404" pitchFamily="49" charset="0"/>
              </a:rPr>
              <a:t> </a:t>
            </a:r>
            <a:r>
              <a:rPr lang="en-US" sz="3500" b="1" dirty="0" err="1">
                <a:latin typeface="Courier New" panose="02070309020205020404" pitchFamily="49" charset="0"/>
                <a:cs typeface="Courier New" panose="02070309020205020404" pitchFamily="49" charset="0"/>
              </a:rPr>
              <a:t>lí</a:t>
            </a:r>
            <a:r>
              <a:rPr lang="en-US" sz="3500" b="1" dirty="0">
                <a:latin typeface="Courier New" panose="02070309020205020404" pitchFamily="49" charset="0"/>
                <a:cs typeface="Courier New" panose="02070309020205020404" pitchFamily="49" charset="0"/>
              </a:rPr>
              <a:t>: </a:t>
            </a:r>
            <a:r>
              <a:rPr lang="en-US" sz="3500" b="1" dirty="0" err="1">
                <a:latin typeface="Courier New" panose="02070309020205020404" pitchFamily="49" charset="0"/>
                <a:cs typeface="Courier New" panose="02070309020205020404" pitchFamily="49" charset="0"/>
              </a:rPr>
              <a:t>khuếch</a:t>
            </a:r>
            <a:r>
              <a:rPr lang="en-US" sz="3500" b="1" dirty="0">
                <a:latin typeface="Courier New" panose="02070309020205020404" pitchFamily="49" charset="0"/>
                <a:cs typeface="Courier New" panose="02070309020205020404" pitchFamily="49" charset="0"/>
              </a:rPr>
              <a:t> </a:t>
            </a:r>
            <a:r>
              <a:rPr lang="en-US" sz="3500" b="1" dirty="0" err="1">
                <a:latin typeface="Courier New" panose="02070309020205020404" pitchFamily="49" charset="0"/>
                <a:cs typeface="Courier New" panose="02070309020205020404" pitchFamily="49" charset="0"/>
              </a:rPr>
              <a:t>tán</a:t>
            </a:r>
            <a:endParaRPr lang="en-US" sz="3500" b="1" dirty="0">
              <a:latin typeface="Courier New" panose="02070309020205020404" pitchFamily="49" charset="0"/>
              <a:cs typeface="Courier New" panose="02070309020205020404" pitchFamily="49" charset="0"/>
            </a:endParaRPr>
          </a:p>
        </p:txBody>
      </p:sp>
      <p:grpSp>
        <p:nvGrpSpPr>
          <p:cNvPr id="4" name="Group 3"/>
          <p:cNvGrpSpPr/>
          <p:nvPr/>
        </p:nvGrpSpPr>
        <p:grpSpPr>
          <a:xfrm>
            <a:off x="5398211" y="-1531573"/>
            <a:ext cx="1338053" cy="2897698"/>
            <a:chOff x="12918920" y="1675059"/>
            <a:chExt cx="1338053" cy="2897698"/>
          </a:xfrm>
        </p:grpSpPr>
        <p:grpSp>
          <p:nvGrpSpPr>
            <p:cNvPr id="229" name="Group 228"/>
            <p:cNvGrpSpPr/>
            <p:nvPr/>
          </p:nvGrpSpPr>
          <p:grpSpPr>
            <a:xfrm rot="5400000">
              <a:off x="12440643" y="2756426"/>
              <a:ext cx="2868470" cy="764191"/>
              <a:chOff x="1329778" y="2715214"/>
              <a:chExt cx="3373832" cy="1051995"/>
            </a:xfrm>
          </p:grpSpPr>
          <p:grpSp>
            <p:nvGrpSpPr>
              <p:cNvPr id="329" name="Group 328"/>
              <p:cNvGrpSpPr/>
              <p:nvPr/>
            </p:nvGrpSpPr>
            <p:grpSpPr>
              <a:xfrm>
                <a:off x="1329778" y="2721077"/>
                <a:ext cx="542709" cy="1032359"/>
                <a:chOff x="1329778" y="2721077"/>
                <a:chExt cx="542709" cy="1032359"/>
              </a:xfrm>
            </p:grpSpPr>
            <p:sp>
              <p:nvSpPr>
                <p:cNvPr id="358" name="Oval 357"/>
                <p:cNvSpPr/>
                <p:nvPr/>
              </p:nvSpPr>
              <p:spPr>
                <a:xfrm>
                  <a:off x="1447800" y="2721077"/>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359" name="Arc 358"/>
                <p:cNvSpPr/>
                <p:nvPr/>
              </p:nvSpPr>
              <p:spPr>
                <a:xfrm rot="1056170">
                  <a:off x="1329778" y="3067636"/>
                  <a:ext cx="236041" cy="685800"/>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360" name="Arc 359"/>
                <p:cNvSpPr/>
                <p:nvPr/>
              </p:nvSpPr>
              <p:spPr>
                <a:xfrm rot="11175776">
                  <a:off x="1670656" y="2782846"/>
                  <a:ext cx="201831" cy="789902"/>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grpSp>
          <p:grpSp>
            <p:nvGrpSpPr>
              <p:cNvPr id="330" name="Group 329"/>
              <p:cNvGrpSpPr/>
              <p:nvPr/>
            </p:nvGrpSpPr>
            <p:grpSpPr>
              <a:xfrm>
                <a:off x="1709845" y="2721077"/>
                <a:ext cx="542709" cy="1032359"/>
                <a:chOff x="1329778" y="2721077"/>
                <a:chExt cx="542709" cy="1032359"/>
              </a:xfrm>
            </p:grpSpPr>
            <p:sp>
              <p:nvSpPr>
                <p:cNvPr id="355" name="Oval 354"/>
                <p:cNvSpPr/>
                <p:nvPr/>
              </p:nvSpPr>
              <p:spPr>
                <a:xfrm>
                  <a:off x="1447800" y="2721077"/>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356" name="Arc 355"/>
                <p:cNvSpPr/>
                <p:nvPr/>
              </p:nvSpPr>
              <p:spPr>
                <a:xfrm rot="1056170">
                  <a:off x="1329778" y="3067636"/>
                  <a:ext cx="236041" cy="685800"/>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357" name="Arc 356"/>
                <p:cNvSpPr/>
                <p:nvPr/>
              </p:nvSpPr>
              <p:spPr>
                <a:xfrm rot="11175776">
                  <a:off x="1670656" y="2782846"/>
                  <a:ext cx="201831" cy="789902"/>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grpSp>
          <p:grpSp>
            <p:nvGrpSpPr>
              <p:cNvPr id="331" name="Group 330"/>
              <p:cNvGrpSpPr/>
              <p:nvPr/>
            </p:nvGrpSpPr>
            <p:grpSpPr>
              <a:xfrm>
                <a:off x="4160901" y="2726021"/>
                <a:ext cx="542709" cy="1032359"/>
                <a:chOff x="1329778" y="2721077"/>
                <a:chExt cx="542709" cy="1032359"/>
              </a:xfrm>
            </p:grpSpPr>
            <p:sp>
              <p:nvSpPr>
                <p:cNvPr id="352" name="Oval 351"/>
                <p:cNvSpPr/>
                <p:nvPr/>
              </p:nvSpPr>
              <p:spPr>
                <a:xfrm>
                  <a:off x="1447800" y="2721077"/>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353" name="Arc 352"/>
                <p:cNvSpPr/>
                <p:nvPr/>
              </p:nvSpPr>
              <p:spPr>
                <a:xfrm rot="1056170">
                  <a:off x="1329778" y="3067636"/>
                  <a:ext cx="236041" cy="685800"/>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354" name="Arc 353"/>
                <p:cNvSpPr/>
                <p:nvPr/>
              </p:nvSpPr>
              <p:spPr>
                <a:xfrm rot="11175776">
                  <a:off x="1670656" y="2782846"/>
                  <a:ext cx="201831" cy="789902"/>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grpSp>
          <p:grpSp>
            <p:nvGrpSpPr>
              <p:cNvPr id="332" name="Group 331"/>
              <p:cNvGrpSpPr/>
              <p:nvPr/>
            </p:nvGrpSpPr>
            <p:grpSpPr>
              <a:xfrm>
                <a:off x="3784761" y="2731402"/>
                <a:ext cx="542709" cy="1032359"/>
                <a:chOff x="1329778" y="2721077"/>
                <a:chExt cx="542709" cy="1032359"/>
              </a:xfrm>
            </p:grpSpPr>
            <p:sp>
              <p:nvSpPr>
                <p:cNvPr id="349" name="Oval 348"/>
                <p:cNvSpPr/>
                <p:nvPr/>
              </p:nvSpPr>
              <p:spPr>
                <a:xfrm>
                  <a:off x="1447800" y="2721077"/>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350" name="Arc 349"/>
                <p:cNvSpPr/>
                <p:nvPr/>
              </p:nvSpPr>
              <p:spPr>
                <a:xfrm rot="1056170">
                  <a:off x="1329778" y="3067636"/>
                  <a:ext cx="236041" cy="685800"/>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351" name="Arc 350"/>
                <p:cNvSpPr/>
                <p:nvPr/>
              </p:nvSpPr>
              <p:spPr>
                <a:xfrm rot="11175776">
                  <a:off x="1670656" y="2782846"/>
                  <a:ext cx="201831" cy="789902"/>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grpSp>
          <p:grpSp>
            <p:nvGrpSpPr>
              <p:cNvPr id="333" name="Group 332"/>
              <p:cNvGrpSpPr/>
              <p:nvPr/>
            </p:nvGrpSpPr>
            <p:grpSpPr>
              <a:xfrm>
                <a:off x="3352800" y="2734850"/>
                <a:ext cx="542709" cy="1032359"/>
                <a:chOff x="1329778" y="2721077"/>
                <a:chExt cx="542709" cy="1032359"/>
              </a:xfrm>
            </p:grpSpPr>
            <p:sp>
              <p:nvSpPr>
                <p:cNvPr id="346" name="Oval 345"/>
                <p:cNvSpPr/>
                <p:nvPr/>
              </p:nvSpPr>
              <p:spPr>
                <a:xfrm>
                  <a:off x="1447800" y="2721077"/>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347" name="Arc 346"/>
                <p:cNvSpPr/>
                <p:nvPr/>
              </p:nvSpPr>
              <p:spPr>
                <a:xfrm rot="1056170">
                  <a:off x="1329778" y="3067636"/>
                  <a:ext cx="236041" cy="685800"/>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348" name="Arc 347"/>
                <p:cNvSpPr/>
                <p:nvPr/>
              </p:nvSpPr>
              <p:spPr>
                <a:xfrm rot="11175776">
                  <a:off x="1670656" y="2782846"/>
                  <a:ext cx="201831" cy="789902"/>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grpSp>
          <p:grpSp>
            <p:nvGrpSpPr>
              <p:cNvPr id="334" name="Group 333"/>
              <p:cNvGrpSpPr/>
              <p:nvPr/>
            </p:nvGrpSpPr>
            <p:grpSpPr>
              <a:xfrm>
                <a:off x="2969654" y="2726021"/>
                <a:ext cx="542709" cy="1032359"/>
                <a:chOff x="1329778" y="2721077"/>
                <a:chExt cx="542709" cy="1032359"/>
              </a:xfrm>
            </p:grpSpPr>
            <p:sp>
              <p:nvSpPr>
                <p:cNvPr id="343" name="Oval 342"/>
                <p:cNvSpPr/>
                <p:nvPr/>
              </p:nvSpPr>
              <p:spPr>
                <a:xfrm>
                  <a:off x="1447800" y="2721077"/>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344" name="Arc 343"/>
                <p:cNvSpPr/>
                <p:nvPr/>
              </p:nvSpPr>
              <p:spPr>
                <a:xfrm rot="1056170">
                  <a:off x="1329778" y="3067636"/>
                  <a:ext cx="236041" cy="685800"/>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345" name="Arc 344"/>
                <p:cNvSpPr/>
                <p:nvPr/>
              </p:nvSpPr>
              <p:spPr>
                <a:xfrm rot="11175776">
                  <a:off x="1670656" y="2782846"/>
                  <a:ext cx="201831" cy="789902"/>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grpSp>
          <p:grpSp>
            <p:nvGrpSpPr>
              <p:cNvPr id="335" name="Group 334"/>
              <p:cNvGrpSpPr/>
              <p:nvPr/>
            </p:nvGrpSpPr>
            <p:grpSpPr>
              <a:xfrm>
                <a:off x="2533571" y="2715214"/>
                <a:ext cx="542709" cy="1032359"/>
                <a:chOff x="1329778" y="2721077"/>
                <a:chExt cx="542709" cy="1032359"/>
              </a:xfrm>
            </p:grpSpPr>
            <p:sp>
              <p:nvSpPr>
                <p:cNvPr id="340" name="Oval 339"/>
                <p:cNvSpPr/>
                <p:nvPr/>
              </p:nvSpPr>
              <p:spPr>
                <a:xfrm>
                  <a:off x="1447800" y="2721077"/>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341" name="Arc 340"/>
                <p:cNvSpPr/>
                <p:nvPr/>
              </p:nvSpPr>
              <p:spPr>
                <a:xfrm rot="1056170">
                  <a:off x="1329778" y="3067636"/>
                  <a:ext cx="236041" cy="685800"/>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342" name="Arc 341"/>
                <p:cNvSpPr/>
                <p:nvPr/>
              </p:nvSpPr>
              <p:spPr>
                <a:xfrm rot="11175776">
                  <a:off x="1670656" y="2782846"/>
                  <a:ext cx="201831" cy="789902"/>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grpSp>
          <p:grpSp>
            <p:nvGrpSpPr>
              <p:cNvPr id="336" name="Group 335"/>
              <p:cNvGrpSpPr/>
              <p:nvPr/>
            </p:nvGrpSpPr>
            <p:grpSpPr>
              <a:xfrm>
                <a:off x="2128945" y="2721077"/>
                <a:ext cx="542709" cy="1032359"/>
                <a:chOff x="1329778" y="2721077"/>
                <a:chExt cx="542709" cy="1032359"/>
              </a:xfrm>
            </p:grpSpPr>
            <p:sp>
              <p:nvSpPr>
                <p:cNvPr id="337" name="Oval 336"/>
                <p:cNvSpPr/>
                <p:nvPr/>
              </p:nvSpPr>
              <p:spPr>
                <a:xfrm>
                  <a:off x="1447800" y="2721077"/>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338" name="Arc 337"/>
                <p:cNvSpPr/>
                <p:nvPr/>
              </p:nvSpPr>
              <p:spPr>
                <a:xfrm rot="1056170">
                  <a:off x="1329778" y="3067636"/>
                  <a:ext cx="236041" cy="685800"/>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339" name="Arc 338"/>
                <p:cNvSpPr/>
                <p:nvPr/>
              </p:nvSpPr>
              <p:spPr>
                <a:xfrm rot="11175776">
                  <a:off x="1670656" y="2782846"/>
                  <a:ext cx="201831" cy="789902"/>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grpSp>
        </p:grpSp>
        <p:grpSp>
          <p:nvGrpSpPr>
            <p:cNvPr id="231" name="Group 230"/>
            <p:cNvGrpSpPr/>
            <p:nvPr/>
          </p:nvGrpSpPr>
          <p:grpSpPr>
            <a:xfrm rot="16200000">
              <a:off x="11866781" y="2727198"/>
              <a:ext cx="2868470" cy="764191"/>
              <a:chOff x="1329778" y="2715214"/>
              <a:chExt cx="3373832" cy="1051995"/>
            </a:xfrm>
          </p:grpSpPr>
          <p:grpSp>
            <p:nvGrpSpPr>
              <p:cNvPr id="265" name="Group 264"/>
              <p:cNvGrpSpPr/>
              <p:nvPr/>
            </p:nvGrpSpPr>
            <p:grpSpPr>
              <a:xfrm>
                <a:off x="1329778" y="2721077"/>
                <a:ext cx="542709" cy="1032359"/>
                <a:chOff x="1329778" y="2721077"/>
                <a:chExt cx="542709" cy="1032359"/>
              </a:xfrm>
            </p:grpSpPr>
            <p:sp>
              <p:nvSpPr>
                <p:cNvPr id="294" name="Oval 293"/>
                <p:cNvSpPr/>
                <p:nvPr/>
              </p:nvSpPr>
              <p:spPr>
                <a:xfrm>
                  <a:off x="1447800" y="2721077"/>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295" name="Arc 294"/>
                <p:cNvSpPr/>
                <p:nvPr/>
              </p:nvSpPr>
              <p:spPr>
                <a:xfrm rot="1056170">
                  <a:off x="1329778" y="3067636"/>
                  <a:ext cx="236041" cy="685800"/>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296" name="Arc 295"/>
                <p:cNvSpPr/>
                <p:nvPr/>
              </p:nvSpPr>
              <p:spPr>
                <a:xfrm rot="11175776">
                  <a:off x="1670656" y="2782846"/>
                  <a:ext cx="201831" cy="789902"/>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grpSp>
          <p:grpSp>
            <p:nvGrpSpPr>
              <p:cNvPr id="266" name="Group 265"/>
              <p:cNvGrpSpPr/>
              <p:nvPr/>
            </p:nvGrpSpPr>
            <p:grpSpPr>
              <a:xfrm>
                <a:off x="1709845" y="2721077"/>
                <a:ext cx="542709" cy="1032359"/>
                <a:chOff x="1329778" y="2721077"/>
                <a:chExt cx="542709" cy="1032359"/>
              </a:xfrm>
            </p:grpSpPr>
            <p:sp>
              <p:nvSpPr>
                <p:cNvPr id="291" name="Oval 290"/>
                <p:cNvSpPr/>
                <p:nvPr/>
              </p:nvSpPr>
              <p:spPr>
                <a:xfrm>
                  <a:off x="1447800" y="2721077"/>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292" name="Arc 291"/>
                <p:cNvSpPr/>
                <p:nvPr/>
              </p:nvSpPr>
              <p:spPr>
                <a:xfrm rot="1056170">
                  <a:off x="1329778" y="3067636"/>
                  <a:ext cx="236041" cy="685800"/>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293" name="Arc 292"/>
                <p:cNvSpPr/>
                <p:nvPr/>
              </p:nvSpPr>
              <p:spPr>
                <a:xfrm rot="11175776">
                  <a:off x="1670656" y="2782846"/>
                  <a:ext cx="201831" cy="789902"/>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grpSp>
          <p:grpSp>
            <p:nvGrpSpPr>
              <p:cNvPr id="267" name="Group 266"/>
              <p:cNvGrpSpPr/>
              <p:nvPr/>
            </p:nvGrpSpPr>
            <p:grpSpPr>
              <a:xfrm>
                <a:off x="4160901" y="2726021"/>
                <a:ext cx="542709" cy="1032359"/>
                <a:chOff x="1329778" y="2721077"/>
                <a:chExt cx="542709" cy="1032359"/>
              </a:xfrm>
            </p:grpSpPr>
            <p:sp>
              <p:nvSpPr>
                <p:cNvPr id="288" name="Oval 287"/>
                <p:cNvSpPr/>
                <p:nvPr/>
              </p:nvSpPr>
              <p:spPr>
                <a:xfrm>
                  <a:off x="1447800" y="2721077"/>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289" name="Arc 288"/>
                <p:cNvSpPr/>
                <p:nvPr/>
              </p:nvSpPr>
              <p:spPr>
                <a:xfrm rot="1056170">
                  <a:off x="1329778" y="3067636"/>
                  <a:ext cx="236041" cy="685800"/>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290" name="Arc 289"/>
                <p:cNvSpPr/>
                <p:nvPr/>
              </p:nvSpPr>
              <p:spPr>
                <a:xfrm rot="11175776">
                  <a:off x="1670656" y="2782846"/>
                  <a:ext cx="201831" cy="789902"/>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grpSp>
          <p:grpSp>
            <p:nvGrpSpPr>
              <p:cNvPr id="268" name="Group 267"/>
              <p:cNvGrpSpPr/>
              <p:nvPr/>
            </p:nvGrpSpPr>
            <p:grpSpPr>
              <a:xfrm>
                <a:off x="3784761" y="2731402"/>
                <a:ext cx="542709" cy="1032359"/>
                <a:chOff x="1329778" y="2721077"/>
                <a:chExt cx="542709" cy="1032359"/>
              </a:xfrm>
            </p:grpSpPr>
            <p:sp>
              <p:nvSpPr>
                <p:cNvPr id="285" name="Oval 284"/>
                <p:cNvSpPr/>
                <p:nvPr/>
              </p:nvSpPr>
              <p:spPr>
                <a:xfrm>
                  <a:off x="1447800" y="2721077"/>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286" name="Arc 285"/>
                <p:cNvSpPr/>
                <p:nvPr/>
              </p:nvSpPr>
              <p:spPr>
                <a:xfrm rot="1056170">
                  <a:off x="1329778" y="3067636"/>
                  <a:ext cx="236041" cy="685800"/>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287" name="Arc 286"/>
                <p:cNvSpPr/>
                <p:nvPr/>
              </p:nvSpPr>
              <p:spPr>
                <a:xfrm rot="11175776">
                  <a:off x="1670656" y="2782846"/>
                  <a:ext cx="201831" cy="789902"/>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grpSp>
          <p:grpSp>
            <p:nvGrpSpPr>
              <p:cNvPr id="269" name="Group 268"/>
              <p:cNvGrpSpPr/>
              <p:nvPr/>
            </p:nvGrpSpPr>
            <p:grpSpPr>
              <a:xfrm>
                <a:off x="3352800" y="2734850"/>
                <a:ext cx="542709" cy="1032359"/>
                <a:chOff x="1329778" y="2721077"/>
                <a:chExt cx="542709" cy="1032359"/>
              </a:xfrm>
            </p:grpSpPr>
            <p:sp>
              <p:nvSpPr>
                <p:cNvPr id="282" name="Oval 281"/>
                <p:cNvSpPr/>
                <p:nvPr/>
              </p:nvSpPr>
              <p:spPr>
                <a:xfrm>
                  <a:off x="1447800" y="2721077"/>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283" name="Arc 282"/>
                <p:cNvSpPr/>
                <p:nvPr/>
              </p:nvSpPr>
              <p:spPr>
                <a:xfrm rot="1056170">
                  <a:off x="1329778" y="3067636"/>
                  <a:ext cx="236041" cy="685800"/>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284" name="Arc 283"/>
                <p:cNvSpPr/>
                <p:nvPr/>
              </p:nvSpPr>
              <p:spPr>
                <a:xfrm rot="11175776">
                  <a:off x="1670656" y="2782846"/>
                  <a:ext cx="201831" cy="789902"/>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grpSp>
          <p:grpSp>
            <p:nvGrpSpPr>
              <p:cNvPr id="270" name="Group 269"/>
              <p:cNvGrpSpPr/>
              <p:nvPr/>
            </p:nvGrpSpPr>
            <p:grpSpPr>
              <a:xfrm>
                <a:off x="2969654" y="2726021"/>
                <a:ext cx="542709" cy="1032359"/>
                <a:chOff x="1329778" y="2721077"/>
                <a:chExt cx="542709" cy="1032359"/>
              </a:xfrm>
            </p:grpSpPr>
            <p:sp>
              <p:nvSpPr>
                <p:cNvPr id="279" name="Oval 278"/>
                <p:cNvSpPr/>
                <p:nvPr/>
              </p:nvSpPr>
              <p:spPr>
                <a:xfrm>
                  <a:off x="1447800" y="2721077"/>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280" name="Arc 279"/>
                <p:cNvSpPr/>
                <p:nvPr/>
              </p:nvSpPr>
              <p:spPr>
                <a:xfrm rot="1056170">
                  <a:off x="1329778" y="3067636"/>
                  <a:ext cx="236041" cy="685800"/>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281" name="Arc 280"/>
                <p:cNvSpPr/>
                <p:nvPr/>
              </p:nvSpPr>
              <p:spPr>
                <a:xfrm rot="11175776">
                  <a:off x="1670656" y="2782846"/>
                  <a:ext cx="201831" cy="789902"/>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grpSp>
          <p:grpSp>
            <p:nvGrpSpPr>
              <p:cNvPr id="271" name="Group 270"/>
              <p:cNvGrpSpPr/>
              <p:nvPr/>
            </p:nvGrpSpPr>
            <p:grpSpPr>
              <a:xfrm>
                <a:off x="2533571" y="2715214"/>
                <a:ext cx="542709" cy="1032359"/>
                <a:chOff x="1329778" y="2721077"/>
                <a:chExt cx="542709" cy="1032359"/>
              </a:xfrm>
            </p:grpSpPr>
            <p:sp>
              <p:nvSpPr>
                <p:cNvPr id="276" name="Oval 275"/>
                <p:cNvSpPr/>
                <p:nvPr/>
              </p:nvSpPr>
              <p:spPr>
                <a:xfrm>
                  <a:off x="1447800" y="2721077"/>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277" name="Arc 276"/>
                <p:cNvSpPr/>
                <p:nvPr/>
              </p:nvSpPr>
              <p:spPr>
                <a:xfrm rot="1056170">
                  <a:off x="1329778" y="3067636"/>
                  <a:ext cx="236041" cy="685800"/>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278" name="Arc 277"/>
                <p:cNvSpPr/>
                <p:nvPr/>
              </p:nvSpPr>
              <p:spPr>
                <a:xfrm rot="11175776">
                  <a:off x="1670656" y="2782846"/>
                  <a:ext cx="201831" cy="789902"/>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grpSp>
          <p:grpSp>
            <p:nvGrpSpPr>
              <p:cNvPr id="272" name="Group 271"/>
              <p:cNvGrpSpPr/>
              <p:nvPr/>
            </p:nvGrpSpPr>
            <p:grpSpPr>
              <a:xfrm>
                <a:off x="2128945" y="2721077"/>
                <a:ext cx="542709" cy="1032359"/>
                <a:chOff x="1329778" y="2721077"/>
                <a:chExt cx="542709" cy="1032359"/>
              </a:xfrm>
            </p:grpSpPr>
            <p:sp>
              <p:nvSpPr>
                <p:cNvPr id="273" name="Oval 272"/>
                <p:cNvSpPr/>
                <p:nvPr/>
              </p:nvSpPr>
              <p:spPr>
                <a:xfrm>
                  <a:off x="1447800" y="2721077"/>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274" name="Arc 273"/>
                <p:cNvSpPr/>
                <p:nvPr/>
              </p:nvSpPr>
              <p:spPr>
                <a:xfrm rot="1056170">
                  <a:off x="1329778" y="3067636"/>
                  <a:ext cx="236041" cy="685800"/>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sp>
              <p:nvSpPr>
                <p:cNvPr id="275" name="Arc 274"/>
                <p:cNvSpPr/>
                <p:nvPr/>
              </p:nvSpPr>
              <p:spPr>
                <a:xfrm rot="11175776">
                  <a:off x="1670656" y="2782846"/>
                  <a:ext cx="201831" cy="789902"/>
                </a:xfrm>
                <a:prstGeom prst="arc">
                  <a:avLst>
                    <a:gd name="adj1" fmla="val 16200000"/>
                    <a:gd name="adj2" fmla="val 229409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Segoe UI Black" panose="020B0A02040204020203" pitchFamily="34" charset="0"/>
                    <a:ea typeface="Segoe UI Black" panose="020B0A02040204020203" pitchFamily="34" charset="0"/>
                    <a:cs typeface="Times New Roman" pitchFamily="18" charset="0"/>
                  </a:endParaRPr>
                </a:p>
              </p:txBody>
            </p:sp>
          </p:grpSp>
        </p:grpSp>
      </p:grpSp>
      <p:sp>
        <p:nvSpPr>
          <p:cNvPr id="101" name="Text Box 101"/>
          <p:cNvSpPr txBox="1">
            <a:spLocks noChangeArrowheads="1"/>
          </p:cNvSpPr>
          <p:nvPr/>
        </p:nvSpPr>
        <p:spPr bwMode="auto">
          <a:xfrm>
            <a:off x="4515918" y="405573"/>
            <a:ext cx="3143460" cy="800219"/>
          </a:xfrm>
          <a:prstGeom prst="rect">
            <a:avLst/>
          </a:prstGeom>
          <a:solidFill>
            <a:schemeClr val="bg1"/>
          </a:solid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2300" b="1" dirty="0" err="1">
                <a:solidFill>
                  <a:srgbClr val="0000FF"/>
                </a:solidFill>
                <a:latin typeface="Segoe UI Black" panose="020B0A02040204020203" pitchFamily="34" charset="0"/>
                <a:ea typeface="Segoe UI Black" panose="020B0A02040204020203" pitchFamily="34" charset="0"/>
                <a:cs typeface="Times New Roman" pitchFamily="18" charset="0"/>
              </a:rPr>
              <a:t>Màng</a:t>
            </a:r>
            <a:r>
              <a:rPr lang="en-US" sz="2300" b="1" dirty="0">
                <a:solidFill>
                  <a:srgbClr val="0000FF"/>
                </a:solidFill>
                <a:latin typeface="Segoe UI Black" panose="020B0A02040204020203" pitchFamily="34" charset="0"/>
                <a:ea typeface="Segoe UI Black" panose="020B0A02040204020203" pitchFamily="34" charset="0"/>
                <a:cs typeface="Times New Roman" pitchFamily="18" charset="0"/>
              </a:rPr>
              <a:t> </a:t>
            </a:r>
            <a:r>
              <a:rPr lang="en-US" sz="2300" b="1" dirty="0" err="1">
                <a:solidFill>
                  <a:srgbClr val="0000FF"/>
                </a:solidFill>
                <a:latin typeface="Segoe UI Black" panose="020B0A02040204020203" pitchFamily="34" charset="0"/>
                <a:ea typeface="Segoe UI Black" panose="020B0A02040204020203" pitchFamily="34" charset="0"/>
                <a:cs typeface="Times New Roman" pitchFamily="18" charset="0"/>
              </a:rPr>
              <a:t>sinh</a:t>
            </a:r>
            <a:r>
              <a:rPr lang="en-US" sz="2300" b="1" dirty="0">
                <a:solidFill>
                  <a:srgbClr val="0000FF"/>
                </a:solidFill>
                <a:latin typeface="Segoe UI Black" panose="020B0A02040204020203" pitchFamily="34" charset="0"/>
                <a:ea typeface="Segoe UI Black" panose="020B0A02040204020203" pitchFamily="34" charset="0"/>
                <a:cs typeface="Times New Roman" pitchFamily="18" charset="0"/>
              </a:rPr>
              <a:t> </a:t>
            </a:r>
            <a:r>
              <a:rPr lang="en-US" sz="2300" b="1" dirty="0" err="1">
                <a:solidFill>
                  <a:srgbClr val="0000FF"/>
                </a:solidFill>
                <a:latin typeface="Segoe UI Black" panose="020B0A02040204020203" pitchFamily="34" charset="0"/>
                <a:ea typeface="Segoe UI Black" panose="020B0A02040204020203" pitchFamily="34" charset="0"/>
                <a:cs typeface="Times New Roman" pitchFamily="18" charset="0"/>
              </a:rPr>
              <a:t>chất</a:t>
            </a:r>
            <a:r>
              <a:rPr lang="en-US" sz="2300" b="1" dirty="0">
                <a:solidFill>
                  <a:srgbClr val="0000FF"/>
                </a:solidFill>
                <a:latin typeface="Segoe UI Black" panose="020B0A02040204020203" pitchFamily="34" charset="0"/>
                <a:ea typeface="Segoe UI Black" panose="020B0A02040204020203" pitchFamily="34" charset="0"/>
                <a:cs typeface="Times New Roman" pitchFamily="18" charset="0"/>
              </a:rPr>
              <a:t> </a:t>
            </a:r>
          </a:p>
          <a:p>
            <a:pPr algn="ctr" eaLnBrk="1" hangingPunct="1"/>
            <a:r>
              <a:rPr lang="en-US" sz="2300" b="1" dirty="0">
                <a:solidFill>
                  <a:srgbClr val="0000FF"/>
                </a:solidFill>
                <a:latin typeface="Segoe UI Black" panose="020B0A02040204020203" pitchFamily="34" charset="0"/>
                <a:ea typeface="Segoe UI Black" panose="020B0A02040204020203" pitchFamily="34" charset="0"/>
                <a:cs typeface="Times New Roman" pitchFamily="18" charset="0"/>
              </a:rPr>
              <a:t>( </a:t>
            </a:r>
            <a:r>
              <a:rPr lang="en-US" sz="2300" b="1" dirty="0" err="1">
                <a:solidFill>
                  <a:srgbClr val="0000FF"/>
                </a:solidFill>
                <a:latin typeface="Segoe UI Black" panose="020B0A02040204020203" pitchFamily="34" charset="0"/>
                <a:ea typeface="Segoe UI Black" panose="020B0A02040204020203" pitchFamily="34" charset="0"/>
                <a:cs typeface="Times New Roman" pitchFamily="18" charset="0"/>
              </a:rPr>
              <a:t>photpholipit</a:t>
            </a:r>
            <a:r>
              <a:rPr lang="en-US" sz="2300" b="1" dirty="0">
                <a:solidFill>
                  <a:srgbClr val="0000FF"/>
                </a:solidFill>
                <a:latin typeface="Segoe UI Black" panose="020B0A02040204020203" pitchFamily="34" charset="0"/>
                <a:ea typeface="Segoe UI Black" panose="020B0A02040204020203" pitchFamily="34" charset="0"/>
                <a:cs typeface="Times New Roman" pitchFamily="18" charset="0"/>
              </a:rPr>
              <a:t> </a:t>
            </a:r>
            <a:r>
              <a:rPr lang="en-US" sz="2300" b="1" dirty="0" err="1">
                <a:solidFill>
                  <a:srgbClr val="0000FF"/>
                </a:solidFill>
                <a:latin typeface="Segoe UI Black" panose="020B0A02040204020203" pitchFamily="34" charset="0"/>
                <a:ea typeface="Segoe UI Black" panose="020B0A02040204020203" pitchFamily="34" charset="0"/>
                <a:cs typeface="Times New Roman" pitchFamily="18" charset="0"/>
              </a:rPr>
              <a:t>kép</a:t>
            </a:r>
            <a:r>
              <a:rPr lang="en-US" sz="2300" b="1" dirty="0">
                <a:solidFill>
                  <a:srgbClr val="0000FF"/>
                </a:solidFill>
                <a:latin typeface="Segoe UI Black" panose="020B0A02040204020203" pitchFamily="34" charset="0"/>
                <a:ea typeface="Segoe UI Black" panose="020B0A02040204020203" pitchFamily="34" charset="0"/>
                <a:cs typeface="Times New Roman" pitchFamily="18" charset="0"/>
              </a:rPr>
              <a:t> )</a:t>
            </a:r>
          </a:p>
        </p:txBody>
      </p:sp>
      <p:sp>
        <p:nvSpPr>
          <p:cNvPr id="362" name="Rounded Rectangular Callout 361"/>
          <p:cNvSpPr/>
          <p:nvPr/>
        </p:nvSpPr>
        <p:spPr>
          <a:xfrm>
            <a:off x="110430" y="4907761"/>
            <a:ext cx="12025441" cy="1744505"/>
          </a:xfrm>
          <a:prstGeom prst="wedgeRoundRectCallout">
            <a:avLst>
              <a:gd name="adj1" fmla="val -44857"/>
              <a:gd name="adj2" fmla="val -60441"/>
              <a:gd name="adj3" fmla="val 16667"/>
            </a:avLst>
          </a:prstGeom>
          <a:solidFill>
            <a:schemeClr val="accent2">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err="1">
                <a:solidFill>
                  <a:srgbClr val="0070C0"/>
                </a:solidFill>
                <a:latin typeface="Courier New" panose="02070309020205020404" pitchFamily="49" charset="0"/>
                <a:cs typeface="Courier New" panose="02070309020205020404" pitchFamily="49" charset="0"/>
              </a:rPr>
              <a:t>Hãy</a:t>
            </a:r>
            <a:r>
              <a:rPr lang="en-US" sz="3500" b="1" dirty="0">
                <a:solidFill>
                  <a:srgbClr val="0070C0"/>
                </a:solidFill>
                <a:latin typeface="Courier New" panose="02070309020205020404" pitchFamily="49" charset="0"/>
                <a:cs typeface="Courier New" panose="02070309020205020404" pitchFamily="49" charset="0"/>
              </a:rPr>
              <a:t> </a:t>
            </a:r>
            <a:r>
              <a:rPr lang="en-US" sz="3500" b="1" dirty="0" err="1">
                <a:solidFill>
                  <a:srgbClr val="0070C0"/>
                </a:solidFill>
                <a:latin typeface="Courier New" panose="02070309020205020404" pitchFamily="49" charset="0"/>
                <a:cs typeface="Courier New" panose="02070309020205020404" pitchFamily="49" charset="0"/>
              </a:rPr>
              <a:t>cho</a:t>
            </a:r>
            <a:r>
              <a:rPr lang="en-US" sz="3500" b="1" dirty="0">
                <a:solidFill>
                  <a:srgbClr val="0070C0"/>
                </a:solidFill>
                <a:latin typeface="Courier New" panose="02070309020205020404" pitchFamily="49" charset="0"/>
                <a:cs typeface="Courier New" panose="02070309020205020404" pitchFamily="49" charset="0"/>
              </a:rPr>
              <a:t> </a:t>
            </a:r>
            <a:r>
              <a:rPr lang="en-US" sz="3500" b="1" dirty="0" err="1">
                <a:solidFill>
                  <a:srgbClr val="0070C0"/>
                </a:solidFill>
                <a:latin typeface="Courier New" panose="02070309020205020404" pitchFamily="49" charset="0"/>
                <a:cs typeface="Courier New" panose="02070309020205020404" pitchFamily="49" charset="0"/>
              </a:rPr>
              <a:t>biết</a:t>
            </a:r>
            <a:r>
              <a:rPr lang="en-US" sz="3500" b="1" dirty="0">
                <a:solidFill>
                  <a:srgbClr val="0070C0"/>
                </a:solidFill>
                <a:latin typeface="Courier New" panose="02070309020205020404" pitchFamily="49" charset="0"/>
                <a:cs typeface="Courier New" panose="02070309020205020404" pitchFamily="49" charset="0"/>
              </a:rPr>
              <a:t> </a:t>
            </a:r>
            <a:r>
              <a:rPr lang="en-US" sz="3500" b="1" dirty="0" err="1">
                <a:solidFill>
                  <a:srgbClr val="0070C0"/>
                </a:solidFill>
                <a:latin typeface="Courier New" panose="02070309020205020404" pitchFamily="49" charset="0"/>
                <a:cs typeface="Courier New" panose="02070309020205020404" pitchFamily="49" charset="0"/>
              </a:rPr>
              <a:t>các</a:t>
            </a:r>
            <a:r>
              <a:rPr lang="en-US" sz="3500" b="1" dirty="0">
                <a:solidFill>
                  <a:srgbClr val="0070C0"/>
                </a:solidFill>
                <a:latin typeface="Courier New" panose="02070309020205020404" pitchFamily="49" charset="0"/>
                <a:cs typeface="Courier New" panose="02070309020205020404" pitchFamily="49" charset="0"/>
              </a:rPr>
              <a:t> </a:t>
            </a:r>
            <a:r>
              <a:rPr lang="en-US" sz="3500" b="1" dirty="0" err="1">
                <a:solidFill>
                  <a:srgbClr val="0070C0"/>
                </a:solidFill>
                <a:latin typeface="Courier New" panose="02070309020205020404" pitchFamily="49" charset="0"/>
                <a:cs typeface="Courier New" panose="02070309020205020404" pitchFamily="49" charset="0"/>
              </a:rPr>
              <a:t>chất</a:t>
            </a:r>
            <a:r>
              <a:rPr lang="en-US" sz="3500" b="1" dirty="0">
                <a:solidFill>
                  <a:srgbClr val="0070C0"/>
                </a:solidFill>
                <a:latin typeface="Courier New" panose="02070309020205020404" pitchFamily="49" charset="0"/>
                <a:cs typeface="Courier New" panose="02070309020205020404" pitchFamily="49" charset="0"/>
              </a:rPr>
              <a:t> CO</a:t>
            </a:r>
            <a:r>
              <a:rPr lang="en-US" sz="3500" b="1" baseline="-25000" dirty="0">
                <a:solidFill>
                  <a:srgbClr val="0070C0"/>
                </a:solidFill>
                <a:latin typeface="Courier New" panose="02070309020205020404" pitchFamily="49" charset="0"/>
                <a:cs typeface="Courier New" panose="02070309020205020404" pitchFamily="49" charset="0"/>
              </a:rPr>
              <a:t>2</a:t>
            </a:r>
            <a:r>
              <a:rPr lang="en-US" sz="3500" b="1" dirty="0">
                <a:solidFill>
                  <a:srgbClr val="0070C0"/>
                </a:solidFill>
                <a:latin typeface="Courier New" panose="02070309020205020404" pitchFamily="49" charset="0"/>
                <a:cs typeface="Courier New" panose="02070309020205020404" pitchFamily="49" charset="0"/>
              </a:rPr>
              <a:t>, O</a:t>
            </a:r>
            <a:r>
              <a:rPr lang="en-US" sz="3500" b="1" baseline="-25000" dirty="0">
                <a:solidFill>
                  <a:srgbClr val="0070C0"/>
                </a:solidFill>
                <a:latin typeface="Courier New" panose="02070309020205020404" pitchFamily="49" charset="0"/>
                <a:cs typeface="Courier New" panose="02070309020205020404" pitchFamily="49" charset="0"/>
              </a:rPr>
              <a:t>2</a:t>
            </a:r>
            <a:r>
              <a:rPr lang="en-US" sz="3500" b="1" dirty="0">
                <a:solidFill>
                  <a:srgbClr val="0070C0"/>
                </a:solidFill>
                <a:latin typeface="Courier New" panose="02070309020205020404" pitchFamily="49" charset="0"/>
                <a:cs typeface="Courier New" panose="02070309020205020404" pitchFamily="49" charset="0"/>
              </a:rPr>
              <a:t>, H</a:t>
            </a:r>
            <a:r>
              <a:rPr lang="en-US" sz="3500" b="1" baseline="-25000" dirty="0">
                <a:solidFill>
                  <a:srgbClr val="0070C0"/>
                </a:solidFill>
                <a:latin typeface="Courier New" panose="02070309020205020404" pitchFamily="49" charset="0"/>
                <a:cs typeface="Courier New" panose="02070309020205020404" pitchFamily="49" charset="0"/>
              </a:rPr>
              <a:t>2</a:t>
            </a:r>
            <a:r>
              <a:rPr lang="en-US" sz="3500" b="1" dirty="0">
                <a:solidFill>
                  <a:srgbClr val="0070C0"/>
                </a:solidFill>
                <a:latin typeface="Courier New" panose="02070309020205020404" pitchFamily="49" charset="0"/>
                <a:cs typeface="Courier New" panose="02070309020205020404" pitchFamily="49" charset="0"/>
              </a:rPr>
              <a:t>O, </a:t>
            </a:r>
            <a:r>
              <a:rPr lang="en-US" sz="3500" b="1" dirty="0" err="1">
                <a:solidFill>
                  <a:srgbClr val="0070C0"/>
                </a:solidFill>
                <a:latin typeface="Courier New" panose="02070309020205020404" pitchFamily="49" charset="0"/>
                <a:cs typeface="Courier New" panose="02070309020205020404" pitchFamily="49" charset="0"/>
              </a:rPr>
              <a:t>NaCl</a:t>
            </a:r>
            <a:r>
              <a:rPr lang="en-US" sz="3500" b="1" dirty="0">
                <a:solidFill>
                  <a:srgbClr val="0070C0"/>
                </a:solidFill>
                <a:latin typeface="Courier New" panose="02070309020205020404" pitchFamily="49" charset="0"/>
                <a:cs typeface="Courier New" panose="02070309020205020404" pitchFamily="49" charset="0"/>
              </a:rPr>
              <a:t>, vitamin A, glucose </a:t>
            </a:r>
            <a:r>
              <a:rPr lang="en-US" sz="3500" b="1" dirty="0" err="1">
                <a:solidFill>
                  <a:srgbClr val="0070C0"/>
                </a:solidFill>
                <a:latin typeface="Courier New" panose="02070309020205020404" pitchFamily="49" charset="0"/>
                <a:cs typeface="Courier New" panose="02070309020205020404" pitchFamily="49" charset="0"/>
              </a:rPr>
              <a:t>được</a:t>
            </a:r>
            <a:r>
              <a:rPr lang="en-US" sz="3500" b="1" dirty="0">
                <a:solidFill>
                  <a:srgbClr val="0070C0"/>
                </a:solidFill>
                <a:latin typeface="Courier New" panose="02070309020205020404" pitchFamily="49" charset="0"/>
                <a:cs typeface="Courier New" panose="02070309020205020404" pitchFamily="49" charset="0"/>
              </a:rPr>
              <a:t> </a:t>
            </a:r>
            <a:r>
              <a:rPr lang="en-US" sz="3500" b="1" dirty="0" err="1">
                <a:solidFill>
                  <a:srgbClr val="0070C0"/>
                </a:solidFill>
                <a:latin typeface="Courier New" panose="02070309020205020404" pitchFamily="49" charset="0"/>
                <a:cs typeface="Courier New" panose="02070309020205020404" pitchFamily="49" charset="0"/>
              </a:rPr>
              <a:t>vận</a:t>
            </a:r>
            <a:r>
              <a:rPr lang="en-US" sz="3500" b="1" dirty="0">
                <a:solidFill>
                  <a:srgbClr val="0070C0"/>
                </a:solidFill>
                <a:latin typeface="Courier New" panose="02070309020205020404" pitchFamily="49" charset="0"/>
                <a:cs typeface="Courier New" panose="02070309020205020404" pitchFamily="49" charset="0"/>
              </a:rPr>
              <a:t> </a:t>
            </a:r>
            <a:r>
              <a:rPr lang="en-US" sz="3500" b="1" dirty="0" err="1">
                <a:solidFill>
                  <a:srgbClr val="0070C0"/>
                </a:solidFill>
                <a:latin typeface="Courier New" panose="02070309020205020404" pitchFamily="49" charset="0"/>
                <a:cs typeface="Courier New" panose="02070309020205020404" pitchFamily="49" charset="0"/>
              </a:rPr>
              <a:t>chuyển</a:t>
            </a:r>
            <a:r>
              <a:rPr lang="en-US" sz="3500" b="1" dirty="0">
                <a:solidFill>
                  <a:srgbClr val="0070C0"/>
                </a:solidFill>
                <a:latin typeface="Courier New" panose="02070309020205020404" pitchFamily="49" charset="0"/>
                <a:cs typeface="Courier New" panose="02070309020205020404" pitchFamily="49" charset="0"/>
              </a:rPr>
              <a:t> </a:t>
            </a:r>
            <a:r>
              <a:rPr lang="en-US" sz="3500" b="1" dirty="0" err="1">
                <a:solidFill>
                  <a:srgbClr val="0070C0"/>
                </a:solidFill>
                <a:latin typeface="Courier New" panose="02070309020205020404" pitchFamily="49" charset="0"/>
                <a:cs typeface="Courier New" panose="02070309020205020404" pitchFamily="49" charset="0"/>
              </a:rPr>
              <a:t>thông</a:t>
            </a:r>
            <a:r>
              <a:rPr lang="en-US" sz="3500" b="1" dirty="0">
                <a:solidFill>
                  <a:srgbClr val="0070C0"/>
                </a:solidFill>
                <a:latin typeface="Courier New" panose="02070309020205020404" pitchFamily="49" charset="0"/>
                <a:cs typeface="Courier New" panose="02070309020205020404" pitchFamily="49" charset="0"/>
              </a:rPr>
              <a:t> qua con </a:t>
            </a:r>
            <a:r>
              <a:rPr lang="en-US" sz="3500" b="1" dirty="0" err="1">
                <a:solidFill>
                  <a:srgbClr val="0070C0"/>
                </a:solidFill>
                <a:latin typeface="Courier New" panose="02070309020205020404" pitchFamily="49" charset="0"/>
                <a:cs typeface="Courier New" panose="02070309020205020404" pitchFamily="49" charset="0"/>
              </a:rPr>
              <a:t>đường</a:t>
            </a:r>
            <a:r>
              <a:rPr lang="en-US" sz="3500" b="1" dirty="0">
                <a:solidFill>
                  <a:srgbClr val="0070C0"/>
                </a:solidFill>
                <a:latin typeface="Courier New" panose="02070309020205020404" pitchFamily="49" charset="0"/>
                <a:cs typeface="Courier New" panose="02070309020205020404" pitchFamily="49" charset="0"/>
              </a:rPr>
              <a:t> </a:t>
            </a:r>
            <a:r>
              <a:rPr lang="en-US" sz="3500" b="1" dirty="0" err="1">
                <a:solidFill>
                  <a:srgbClr val="0070C0"/>
                </a:solidFill>
                <a:latin typeface="Courier New" panose="02070309020205020404" pitchFamily="49" charset="0"/>
                <a:cs typeface="Courier New" panose="02070309020205020404" pitchFamily="49" charset="0"/>
              </a:rPr>
              <a:t>nào</a:t>
            </a:r>
            <a:r>
              <a:rPr lang="en-US" sz="3500" b="1" dirty="0">
                <a:solidFill>
                  <a:srgbClr val="0070C0"/>
                </a:solidFill>
                <a:latin typeface="Courier New" panose="02070309020205020404" pitchFamily="49" charset="0"/>
                <a:cs typeface="Courier New" panose="02070309020205020404" pitchFamily="49" charset="0"/>
              </a:rPr>
              <a:t>?</a:t>
            </a:r>
          </a:p>
        </p:txBody>
      </p:sp>
      <p:sp>
        <p:nvSpPr>
          <p:cNvPr id="5" name="Rectangle 4"/>
          <p:cNvSpPr/>
          <p:nvPr/>
        </p:nvSpPr>
        <p:spPr>
          <a:xfrm>
            <a:off x="-9667" y="1358670"/>
            <a:ext cx="2721967" cy="1015663"/>
          </a:xfrm>
          <a:prstGeom prst="rect">
            <a:avLst/>
          </a:prstGeom>
        </p:spPr>
        <p:txBody>
          <a:bodyPr wrap="square">
            <a:spAutoFit/>
          </a:bodyPr>
          <a:lstStyle/>
          <a:p>
            <a:r>
              <a:rPr lang="en-US" sz="3000" b="1" dirty="0">
                <a:solidFill>
                  <a:srgbClr val="C00000"/>
                </a:solidFill>
                <a:latin typeface="Courier New" panose="02070309020205020404" pitchFamily="49" charset="0"/>
                <a:cs typeface="Courier New" panose="02070309020205020404" pitchFamily="49" charset="0"/>
              </a:rPr>
              <a:t>CO</a:t>
            </a:r>
            <a:r>
              <a:rPr lang="en-US" sz="3000" b="1" baseline="-25000" dirty="0">
                <a:solidFill>
                  <a:srgbClr val="C00000"/>
                </a:solidFill>
                <a:latin typeface="Courier New" panose="02070309020205020404" pitchFamily="49" charset="0"/>
                <a:cs typeface="Courier New" panose="02070309020205020404" pitchFamily="49" charset="0"/>
              </a:rPr>
              <a:t>2</a:t>
            </a:r>
            <a:r>
              <a:rPr lang="en-US" sz="3000" b="1" dirty="0">
                <a:solidFill>
                  <a:srgbClr val="C00000"/>
                </a:solidFill>
                <a:latin typeface="Courier New" panose="02070309020205020404" pitchFamily="49" charset="0"/>
                <a:cs typeface="Courier New" panose="02070309020205020404" pitchFamily="49" charset="0"/>
              </a:rPr>
              <a:t>, O</a:t>
            </a:r>
            <a:r>
              <a:rPr lang="en-US" sz="3000" b="1" baseline="-25000" dirty="0">
                <a:solidFill>
                  <a:srgbClr val="C00000"/>
                </a:solidFill>
                <a:latin typeface="Courier New" panose="02070309020205020404" pitchFamily="49" charset="0"/>
                <a:cs typeface="Courier New" panose="02070309020205020404" pitchFamily="49" charset="0"/>
              </a:rPr>
              <a:t>2</a:t>
            </a:r>
            <a:r>
              <a:rPr lang="en-US" sz="3000" b="1" dirty="0">
                <a:solidFill>
                  <a:srgbClr val="C00000"/>
                </a:solidFill>
                <a:latin typeface="Courier New" panose="02070309020205020404" pitchFamily="49" charset="0"/>
                <a:cs typeface="Courier New" panose="02070309020205020404" pitchFamily="49" charset="0"/>
              </a:rPr>
              <a:t>, vitamin A</a:t>
            </a:r>
            <a:endParaRPr lang="en-US" sz="3000" dirty="0">
              <a:solidFill>
                <a:srgbClr val="C00000"/>
              </a:solidFill>
            </a:endParaRPr>
          </a:p>
        </p:txBody>
      </p:sp>
      <p:sp>
        <p:nvSpPr>
          <p:cNvPr id="364" name="Rectangle 363"/>
          <p:cNvSpPr/>
          <p:nvPr/>
        </p:nvSpPr>
        <p:spPr>
          <a:xfrm>
            <a:off x="31382" y="2634438"/>
            <a:ext cx="2721967" cy="1015663"/>
          </a:xfrm>
          <a:prstGeom prst="rect">
            <a:avLst/>
          </a:prstGeom>
        </p:spPr>
        <p:txBody>
          <a:bodyPr wrap="square">
            <a:spAutoFit/>
          </a:bodyPr>
          <a:lstStyle/>
          <a:p>
            <a:r>
              <a:rPr lang="en-US" sz="3000" b="1" dirty="0" err="1">
                <a:solidFill>
                  <a:srgbClr val="C00000"/>
                </a:solidFill>
                <a:latin typeface="Courier New" panose="02070309020205020404" pitchFamily="49" charset="0"/>
                <a:cs typeface="Courier New" panose="02070309020205020404" pitchFamily="49" charset="0"/>
              </a:rPr>
              <a:t>NaCl</a:t>
            </a:r>
            <a:r>
              <a:rPr lang="en-US" sz="3000" b="1" dirty="0">
                <a:solidFill>
                  <a:srgbClr val="C00000"/>
                </a:solidFill>
                <a:latin typeface="Courier New" panose="02070309020205020404" pitchFamily="49" charset="0"/>
                <a:cs typeface="Courier New" panose="02070309020205020404" pitchFamily="49" charset="0"/>
              </a:rPr>
              <a:t>, glucose</a:t>
            </a:r>
            <a:endParaRPr lang="en-US" sz="3000" dirty="0">
              <a:solidFill>
                <a:srgbClr val="C00000"/>
              </a:solidFill>
            </a:endParaRPr>
          </a:p>
        </p:txBody>
      </p:sp>
      <p:sp>
        <p:nvSpPr>
          <p:cNvPr id="796" name="Cloud Callout 795"/>
          <p:cNvSpPr/>
          <p:nvPr/>
        </p:nvSpPr>
        <p:spPr>
          <a:xfrm>
            <a:off x="2651531" y="6904435"/>
            <a:ext cx="7757241" cy="1835948"/>
          </a:xfrm>
          <a:prstGeom prst="cloudCallout">
            <a:avLst>
              <a:gd name="adj1" fmla="val -17423"/>
              <a:gd name="adj2" fmla="val 43236"/>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err="1">
                <a:solidFill>
                  <a:schemeClr val="accent6">
                    <a:lumMod val="50000"/>
                  </a:schemeClr>
                </a:solidFill>
                <a:latin typeface="Segoe UI Black" panose="020B0A02040204020203" pitchFamily="34" charset="0"/>
                <a:ea typeface="Segoe UI Black" panose="020B0A02040204020203" pitchFamily="34" charset="0"/>
                <a:cs typeface="Times New Roman" pitchFamily="18" charset="0"/>
              </a:rPr>
              <a:t>Cần</a:t>
            </a:r>
            <a:r>
              <a:rPr lang="en-US" sz="3000" dirty="0">
                <a:solidFill>
                  <a:schemeClr val="accent6">
                    <a:lumMod val="50000"/>
                  </a:schemeClr>
                </a:solidFill>
                <a:latin typeface="Segoe UI Black" panose="020B0A02040204020203" pitchFamily="34" charset="0"/>
                <a:ea typeface="Segoe UI Black" panose="020B0A02040204020203" pitchFamily="34" charset="0"/>
                <a:cs typeface="Times New Roman" pitchFamily="18" charset="0"/>
              </a:rPr>
              <a:t> </a:t>
            </a:r>
            <a:r>
              <a:rPr lang="en-US" sz="3000" dirty="0" err="1">
                <a:solidFill>
                  <a:schemeClr val="accent6">
                    <a:lumMod val="50000"/>
                  </a:schemeClr>
                </a:solidFill>
                <a:latin typeface="Segoe UI Black" panose="020B0A02040204020203" pitchFamily="34" charset="0"/>
                <a:ea typeface="Segoe UI Black" panose="020B0A02040204020203" pitchFamily="34" charset="0"/>
                <a:cs typeface="Times New Roman" pitchFamily="18" charset="0"/>
              </a:rPr>
              <a:t>điều</a:t>
            </a:r>
            <a:r>
              <a:rPr lang="en-US" sz="3000" dirty="0">
                <a:solidFill>
                  <a:schemeClr val="accent6">
                    <a:lumMod val="50000"/>
                  </a:schemeClr>
                </a:solidFill>
                <a:latin typeface="Segoe UI Black" panose="020B0A02040204020203" pitchFamily="34" charset="0"/>
                <a:ea typeface="Segoe UI Black" panose="020B0A02040204020203" pitchFamily="34" charset="0"/>
                <a:cs typeface="Times New Roman" pitchFamily="18" charset="0"/>
              </a:rPr>
              <a:t> </a:t>
            </a:r>
            <a:r>
              <a:rPr lang="en-US" sz="3000" dirty="0" err="1">
                <a:solidFill>
                  <a:schemeClr val="accent6">
                    <a:lumMod val="50000"/>
                  </a:schemeClr>
                </a:solidFill>
                <a:latin typeface="Segoe UI Black" panose="020B0A02040204020203" pitchFamily="34" charset="0"/>
                <a:ea typeface="Segoe UI Black" panose="020B0A02040204020203" pitchFamily="34" charset="0"/>
                <a:cs typeface="Times New Roman" pitchFamily="18" charset="0"/>
              </a:rPr>
              <a:t>kiện</a:t>
            </a:r>
            <a:r>
              <a:rPr lang="en-US" sz="3000" dirty="0">
                <a:solidFill>
                  <a:schemeClr val="accent6">
                    <a:lumMod val="50000"/>
                  </a:schemeClr>
                </a:solidFill>
                <a:latin typeface="Segoe UI Black" panose="020B0A02040204020203" pitchFamily="34" charset="0"/>
                <a:ea typeface="Segoe UI Black" panose="020B0A02040204020203" pitchFamily="34" charset="0"/>
                <a:cs typeface="Times New Roman" pitchFamily="18" charset="0"/>
              </a:rPr>
              <a:t> </a:t>
            </a:r>
            <a:r>
              <a:rPr lang="en-US" sz="3000" dirty="0" err="1">
                <a:solidFill>
                  <a:schemeClr val="accent6">
                    <a:lumMod val="50000"/>
                  </a:schemeClr>
                </a:solidFill>
                <a:latin typeface="Segoe UI Black" panose="020B0A02040204020203" pitchFamily="34" charset="0"/>
                <a:ea typeface="Segoe UI Black" panose="020B0A02040204020203" pitchFamily="34" charset="0"/>
                <a:cs typeface="Times New Roman" pitchFamily="18" charset="0"/>
              </a:rPr>
              <a:t>gì</a:t>
            </a:r>
            <a:r>
              <a:rPr lang="en-US" sz="3000" dirty="0">
                <a:solidFill>
                  <a:schemeClr val="accent6">
                    <a:lumMod val="50000"/>
                  </a:schemeClr>
                </a:solidFill>
                <a:latin typeface="Segoe UI Black" panose="020B0A02040204020203" pitchFamily="34" charset="0"/>
                <a:ea typeface="Segoe UI Black" panose="020B0A02040204020203" pitchFamily="34" charset="0"/>
                <a:cs typeface="Times New Roman" pitchFamily="18" charset="0"/>
              </a:rPr>
              <a:t>               </a:t>
            </a:r>
            <a:r>
              <a:rPr lang="en-US" sz="3000" dirty="0" err="1">
                <a:solidFill>
                  <a:schemeClr val="accent6">
                    <a:lumMod val="50000"/>
                  </a:schemeClr>
                </a:solidFill>
                <a:latin typeface="Segoe UI Black" panose="020B0A02040204020203" pitchFamily="34" charset="0"/>
                <a:ea typeface="Segoe UI Black" panose="020B0A02040204020203" pitchFamily="34" charset="0"/>
                <a:cs typeface="Times New Roman" pitchFamily="18" charset="0"/>
              </a:rPr>
              <a:t>để</a:t>
            </a:r>
            <a:r>
              <a:rPr lang="en-US" sz="3000" dirty="0">
                <a:solidFill>
                  <a:schemeClr val="accent6">
                    <a:lumMod val="50000"/>
                  </a:schemeClr>
                </a:solidFill>
                <a:latin typeface="Segoe UI Black" panose="020B0A02040204020203" pitchFamily="34" charset="0"/>
                <a:ea typeface="Segoe UI Black" panose="020B0A02040204020203" pitchFamily="34" charset="0"/>
                <a:cs typeface="Times New Roman" pitchFamily="18" charset="0"/>
              </a:rPr>
              <a:t>  </a:t>
            </a:r>
            <a:r>
              <a:rPr lang="en-US" sz="3000" dirty="0" err="1">
                <a:solidFill>
                  <a:schemeClr val="accent6">
                    <a:lumMod val="50000"/>
                  </a:schemeClr>
                </a:solidFill>
                <a:latin typeface="Segoe UI Black" panose="020B0A02040204020203" pitchFamily="34" charset="0"/>
                <a:ea typeface="Segoe UI Black" panose="020B0A02040204020203" pitchFamily="34" charset="0"/>
                <a:cs typeface="Times New Roman" pitchFamily="18" charset="0"/>
              </a:rPr>
              <a:t>các</a:t>
            </a:r>
            <a:r>
              <a:rPr lang="en-US" sz="3000" dirty="0">
                <a:solidFill>
                  <a:schemeClr val="accent6">
                    <a:lumMod val="50000"/>
                  </a:schemeClr>
                </a:solidFill>
                <a:latin typeface="Segoe UI Black" panose="020B0A02040204020203" pitchFamily="34" charset="0"/>
                <a:ea typeface="Segoe UI Black" panose="020B0A02040204020203" pitchFamily="34" charset="0"/>
                <a:cs typeface="Times New Roman" pitchFamily="18" charset="0"/>
              </a:rPr>
              <a:t> </a:t>
            </a:r>
            <a:r>
              <a:rPr lang="en-US" sz="3000" dirty="0" err="1">
                <a:solidFill>
                  <a:schemeClr val="accent6">
                    <a:lumMod val="50000"/>
                  </a:schemeClr>
                </a:solidFill>
                <a:latin typeface="Segoe UI Black" panose="020B0A02040204020203" pitchFamily="34" charset="0"/>
                <a:ea typeface="Segoe UI Black" panose="020B0A02040204020203" pitchFamily="34" charset="0"/>
                <a:cs typeface="Times New Roman" pitchFamily="18" charset="0"/>
              </a:rPr>
              <a:t>chất</a:t>
            </a:r>
            <a:r>
              <a:rPr lang="en-US" sz="3000" dirty="0">
                <a:solidFill>
                  <a:schemeClr val="accent6">
                    <a:lumMod val="50000"/>
                  </a:schemeClr>
                </a:solidFill>
                <a:latin typeface="Segoe UI Black" panose="020B0A02040204020203" pitchFamily="34" charset="0"/>
                <a:ea typeface="Segoe UI Black" panose="020B0A02040204020203" pitchFamily="34" charset="0"/>
                <a:cs typeface="Times New Roman" pitchFamily="18" charset="0"/>
              </a:rPr>
              <a:t> tan </a:t>
            </a:r>
            <a:r>
              <a:rPr lang="en-US" sz="3000" dirty="0" err="1">
                <a:solidFill>
                  <a:schemeClr val="accent6">
                    <a:lumMod val="50000"/>
                  </a:schemeClr>
                </a:solidFill>
                <a:latin typeface="Segoe UI Black" panose="020B0A02040204020203" pitchFamily="34" charset="0"/>
                <a:ea typeface="Segoe UI Black" panose="020B0A02040204020203" pitchFamily="34" charset="0"/>
                <a:cs typeface="Times New Roman" pitchFamily="18" charset="0"/>
              </a:rPr>
              <a:t>có</a:t>
            </a:r>
            <a:r>
              <a:rPr lang="en-US" sz="3000" dirty="0">
                <a:solidFill>
                  <a:schemeClr val="accent6">
                    <a:lumMod val="50000"/>
                  </a:schemeClr>
                </a:solidFill>
                <a:latin typeface="Segoe UI Black" panose="020B0A02040204020203" pitchFamily="34" charset="0"/>
                <a:ea typeface="Segoe UI Black" panose="020B0A02040204020203" pitchFamily="34" charset="0"/>
                <a:cs typeface="Times New Roman" pitchFamily="18" charset="0"/>
              </a:rPr>
              <a:t> </a:t>
            </a:r>
            <a:r>
              <a:rPr lang="en-US" sz="3000" dirty="0" err="1">
                <a:solidFill>
                  <a:schemeClr val="accent6">
                    <a:lumMod val="50000"/>
                  </a:schemeClr>
                </a:solidFill>
                <a:latin typeface="Segoe UI Black" panose="020B0A02040204020203" pitchFamily="34" charset="0"/>
                <a:ea typeface="Segoe UI Black" panose="020B0A02040204020203" pitchFamily="34" charset="0"/>
                <a:cs typeface="Times New Roman" pitchFamily="18" charset="0"/>
              </a:rPr>
              <a:t>thể</a:t>
            </a:r>
            <a:r>
              <a:rPr lang="en-US" sz="3000" dirty="0">
                <a:solidFill>
                  <a:schemeClr val="accent6">
                    <a:lumMod val="50000"/>
                  </a:schemeClr>
                </a:solidFill>
                <a:latin typeface="Segoe UI Black" panose="020B0A02040204020203" pitchFamily="34" charset="0"/>
                <a:ea typeface="Segoe UI Black" panose="020B0A02040204020203" pitchFamily="34" charset="0"/>
                <a:cs typeface="Times New Roman" pitchFamily="18" charset="0"/>
              </a:rPr>
              <a:t>         </a:t>
            </a:r>
            <a:r>
              <a:rPr lang="en-US" sz="3000" dirty="0" err="1">
                <a:solidFill>
                  <a:schemeClr val="accent6">
                    <a:lumMod val="50000"/>
                  </a:schemeClr>
                </a:solidFill>
                <a:latin typeface="Segoe UI Black" panose="020B0A02040204020203" pitchFamily="34" charset="0"/>
                <a:ea typeface="Segoe UI Black" panose="020B0A02040204020203" pitchFamily="34" charset="0"/>
                <a:cs typeface="Times New Roman" pitchFamily="18" charset="0"/>
              </a:rPr>
              <a:t>khuếch</a:t>
            </a:r>
            <a:r>
              <a:rPr lang="en-US" sz="3000" dirty="0">
                <a:solidFill>
                  <a:schemeClr val="accent6">
                    <a:lumMod val="50000"/>
                  </a:schemeClr>
                </a:solidFill>
                <a:latin typeface="Segoe UI Black" panose="020B0A02040204020203" pitchFamily="34" charset="0"/>
                <a:ea typeface="Segoe UI Black" panose="020B0A02040204020203" pitchFamily="34" charset="0"/>
                <a:cs typeface="Times New Roman" pitchFamily="18" charset="0"/>
              </a:rPr>
              <a:t> </a:t>
            </a:r>
            <a:r>
              <a:rPr lang="en-US" sz="3000" dirty="0" err="1">
                <a:solidFill>
                  <a:schemeClr val="accent6">
                    <a:lumMod val="50000"/>
                  </a:schemeClr>
                </a:solidFill>
                <a:latin typeface="Segoe UI Black" panose="020B0A02040204020203" pitchFamily="34" charset="0"/>
                <a:ea typeface="Segoe UI Black" panose="020B0A02040204020203" pitchFamily="34" charset="0"/>
                <a:cs typeface="Times New Roman" pitchFamily="18" charset="0"/>
              </a:rPr>
              <a:t>tán</a:t>
            </a:r>
            <a:r>
              <a:rPr lang="en-US" sz="3000" dirty="0">
                <a:solidFill>
                  <a:schemeClr val="accent6">
                    <a:lumMod val="50000"/>
                  </a:schemeClr>
                </a:solidFill>
                <a:latin typeface="Segoe UI Black" panose="020B0A02040204020203" pitchFamily="34" charset="0"/>
                <a:ea typeface="Segoe UI Black" panose="020B0A02040204020203" pitchFamily="34" charset="0"/>
                <a:cs typeface="Times New Roman" pitchFamily="18" charset="0"/>
              </a:rPr>
              <a:t> qua </a:t>
            </a:r>
            <a:r>
              <a:rPr lang="en-US" sz="3000" dirty="0" err="1">
                <a:solidFill>
                  <a:schemeClr val="accent6">
                    <a:lumMod val="50000"/>
                  </a:schemeClr>
                </a:solidFill>
                <a:latin typeface="Segoe UI Black" panose="020B0A02040204020203" pitchFamily="34" charset="0"/>
                <a:ea typeface="Segoe UI Black" panose="020B0A02040204020203" pitchFamily="34" charset="0"/>
                <a:cs typeface="Times New Roman" pitchFamily="18" charset="0"/>
              </a:rPr>
              <a:t>màng</a:t>
            </a:r>
            <a:r>
              <a:rPr lang="en-US" sz="3000" dirty="0">
                <a:solidFill>
                  <a:schemeClr val="accent6">
                    <a:lumMod val="50000"/>
                  </a:schemeClr>
                </a:solidFill>
                <a:latin typeface="Segoe UI Black" panose="020B0A02040204020203" pitchFamily="34" charset="0"/>
                <a:ea typeface="Segoe UI Black" panose="020B0A02040204020203" pitchFamily="34" charset="0"/>
                <a:cs typeface="Times New Roman" pitchFamily="18" charset="0"/>
              </a:rPr>
              <a:t>?</a:t>
            </a:r>
          </a:p>
        </p:txBody>
      </p:sp>
      <p:pic>
        <p:nvPicPr>
          <p:cNvPr id="297" name="Picture 296"/>
          <p:cNvPicPr>
            <a:picLocks noChangeAspect="1"/>
          </p:cNvPicPr>
          <p:nvPr/>
        </p:nvPicPr>
        <p:blipFill>
          <a:blip r:embed="rId3"/>
          <a:stretch>
            <a:fillRect/>
          </a:stretch>
        </p:blipFill>
        <p:spPr>
          <a:xfrm>
            <a:off x="174888" y="5921636"/>
            <a:ext cx="907135" cy="734470"/>
          </a:xfrm>
          <a:prstGeom prst="rect">
            <a:avLst/>
          </a:prstGeom>
        </p:spPr>
      </p:pic>
    </p:spTree>
    <p:extLst>
      <p:ext uri="{BB962C8B-B14F-4D97-AF65-F5344CB8AC3E}">
        <p14:creationId xmlns:p14="http://schemas.microsoft.com/office/powerpoint/2010/main" val="2851387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ccel="50000" decel="50000" fill="hold" grpId="0" nodeType="withEffect">
                                  <p:stCondLst>
                                    <p:cond delay="0"/>
                                  </p:stCondLst>
                                  <p:childTnLst>
                                    <p:animMotion origin="layout" path="M 2.08333E-6 1.11111E-6 L 0.55833 1.11111E-6 " pathEditMode="relative" rAng="0" ptsTypes="AA">
                                      <p:cBhvr>
                                        <p:cTn id="6" dur="5000" fill="hold"/>
                                        <p:tgtEl>
                                          <p:spTgt spid="81"/>
                                        </p:tgtEl>
                                        <p:attrNameLst>
                                          <p:attrName>ppt_x</p:attrName>
                                          <p:attrName>ppt_y</p:attrName>
                                        </p:attrNameLst>
                                      </p:cBhvr>
                                      <p:rCtr x="27917" y="0"/>
                                    </p:animMotion>
                                  </p:childTnLst>
                                </p:cTn>
                              </p:par>
                              <p:par>
                                <p:cTn id="7" presetID="63" presetClass="path" presetSubtype="0" repeatCount="indefinite" accel="50000" decel="50000" fill="hold" grpId="0" nodeType="withEffect">
                                  <p:stCondLst>
                                    <p:cond delay="0"/>
                                  </p:stCondLst>
                                  <p:childTnLst>
                                    <p:animMotion origin="layout" path="M -0.01419 -0.053 L 0.55664 -0.05856 " pathEditMode="relative" rAng="0" ptsTypes="AA">
                                      <p:cBhvr>
                                        <p:cTn id="8" dur="5000" fill="hold"/>
                                        <p:tgtEl>
                                          <p:spTgt spid="91"/>
                                        </p:tgtEl>
                                        <p:attrNameLst>
                                          <p:attrName>ppt_x</p:attrName>
                                          <p:attrName>ppt_y</p:attrName>
                                        </p:attrNameLst>
                                      </p:cBhvr>
                                      <p:rCtr x="28542" y="-278"/>
                                    </p:animMotion>
                                  </p:childTnLst>
                                </p:cTn>
                              </p:par>
                            </p:childTnLst>
                          </p:cTn>
                        </p:par>
                      </p:childTnLst>
                    </p:cTn>
                  </p:par>
                  <p:par>
                    <p:cTn id="9" fill="hold">
                      <p:stCondLst>
                        <p:cond delay="indefinite"/>
                      </p:stCondLst>
                      <p:childTnLst>
                        <p:par>
                          <p:cTn id="10" fill="hold">
                            <p:stCondLst>
                              <p:cond delay="0"/>
                            </p:stCondLst>
                            <p:childTnLst>
                              <p:par>
                                <p:cTn id="11" presetID="16" presetClass="entr" presetSubtype="26"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Horizontal)">
                                      <p:cBhvr>
                                        <p:cTn id="13" dur="500"/>
                                        <p:tgtEl>
                                          <p:spTgt spid="2"/>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50"/>
                                        </p:tgtEl>
                                        <p:attrNameLst>
                                          <p:attrName>style.visibility</p:attrName>
                                        </p:attrNameLst>
                                      </p:cBhvr>
                                      <p:to>
                                        <p:strVal val="visible"/>
                                      </p:to>
                                    </p:set>
                                    <p:animEffect transition="in" filter="wipe(left)">
                                      <p:cBhvr>
                                        <p:cTn id="22" dur="500"/>
                                        <p:tgtEl>
                                          <p:spTgt spid="750"/>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746"/>
                                        </p:tgtEl>
                                        <p:attrNameLst>
                                          <p:attrName>style.visibility</p:attrName>
                                        </p:attrNameLst>
                                      </p:cBhvr>
                                      <p:to>
                                        <p:strVal val="visible"/>
                                      </p:to>
                                    </p:set>
                                    <p:animEffect transition="in" filter="wipe(left)">
                                      <p:cBhvr>
                                        <p:cTn id="25" dur="500"/>
                                        <p:tgtEl>
                                          <p:spTgt spid="74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362"/>
                                        </p:tgtEl>
                                        <p:attrNameLst>
                                          <p:attrName>style.visibility</p:attrName>
                                        </p:attrNameLst>
                                      </p:cBhvr>
                                      <p:to>
                                        <p:strVal val="visible"/>
                                      </p:to>
                                    </p:set>
                                    <p:animEffect transition="in" filter="wipe(down)">
                                      <p:cBhvr>
                                        <p:cTn id="30" dur="500"/>
                                        <p:tgtEl>
                                          <p:spTgt spid="362"/>
                                        </p:tgtEl>
                                      </p:cBhvr>
                                    </p:animEffect>
                                  </p:childTnLst>
                                </p:cTn>
                              </p:par>
                              <p:par>
                                <p:cTn id="31" presetID="10" presetClass="entr" presetSubtype="0" fill="hold" nodeType="withEffect">
                                  <p:stCondLst>
                                    <p:cond delay="0"/>
                                  </p:stCondLst>
                                  <p:childTnLst>
                                    <p:set>
                                      <p:cBhvr>
                                        <p:cTn id="32" dur="1" fill="hold">
                                          <p:stCondLst>
                                            <p:cond delay="0"/>
                                          </p:stCondLst>
                                        </p:cTn>
                                        <p:tgtEl>
                                          <p:spTgt spid="297"/>
                                        </p:tgtEl>
                                        <p:attrNameLst>
                                          <p:attrName>style.visibility</p:attrName>
                                        </p:attrNameLst>
                                      </p:cBhvr>
                                      <p:to>
                                        <p:strVal val="visible"/>
                                      </p:to>
                                    </p:set>
                                    <p:animEffect transition="in" filter="fade">
                                      <p:cBhvr>
                                        <p:cTn id="33" dur="500"/>
                                        <p:tgtEl>
                                          <p:spTgt spid="297"/>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xit" presetSubtype="10" fill="hold" grpId="1" nodeType="clickEffect">
                                  <p:stCondLst>
                                    <p:cond delay="0"/>
                                  </p:stCondLst>
                                  <p:childTnLst>
                                    <p:animEffect transition="out" filter="randombar(horizontal)">
                                      <p:cBhvr>
                                        <p:cTn id="37" dur="500"/>
                                        <p:tgtEl>
                                          <p:spTgt spid="362"/>
                                        </p:tgtEl>
                                      </p:cBhvr>
                                    </p:animEffect>
                                    <p:set>
                                      <p:cBhvr>
                                        <p:cTn id="38" dur="1" fill="hold">
                                          <p:stCondLst>
                                            <p:cond delay="499"/>
                                          </p:stCondLst>
                                        </p:cTn>
                                        <p:tgtEl>
                                          <p:spTgt spid="362"/>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297"/>
                                        </p:tgtEl>
                                      </p:cBhvr>
                                    </p:animEffect>
                                    <p:set>
                                      <p:cBhvr>
                                        <p:cTn id="41" dur="1" fill="hold">
                                          <p:stCondLst>
                                            <p:cond delay="499"/>
                                          </p:stCondLst>
                                        </p:cTn>
                                        <p:tgtEl>
                                          <p:spTgt spid="297"/>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500"/>
                                        <p:tgtEl>
                                          <p:spTgt spid="5"/>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64"/>
                                        </p:tgtEl>
                                        <p:attrNameLst>
                                          <p:attrName>style.visibility</p:attrName>
                                        </p:attrNameLst>
                                      </p:cBhvr>
                                      <p:to>
                                        <p:strVal val="visible"/>
                                      </p:to>
                                    </p:set>
                                    <p:animEffect transition="in" filter="fade">
                                      <p:cBhvr>
                                        <p:cTn id="51" dur="500"/>
                                        <p:tgtEl>
                                          <p:spTgt spid="364"/>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0" nodeType="clickEffect">
                                  <p:stCondLst>
                                    <p:cond delay="0"/>
                                  </p:stCondLst>
                                  <p:childTnLst>
                                    <p:animEffect transition="out" filter="fade">
                                      <p:cBhvr>
                                        <p:cTn id="55" dur="500"/>
                                        <p:tgtEl>
                                          <p:spTgt spid="791"/>
                                        </p:tgtEl>
                                      </p:cBhvr>
                                    </p:animEffect>
                                    <p:set>
                                      <p:cBhvr>
                                        <p:cTn id="56" dur="1" fill="hold">
                                          <p:stCondLst>
                                            <p:cond delay="499"/>
                                          </p:stCondLst>
                                        </p:cTn>
                                        <p:tgtEl>
                                          <p:spTgt spid="791"/>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63" presetClass="path" presetSubtype="0" repeatCount="indefinite" accel="50000" decel="50000" fill="hold" nodeType="clickEffect">
                                  <p:stCondLst>
                                    <p:cond delay="0"/>
                                  </p:stCondLst>
                                  <p:childTnLst>
                                    <p:animMotion origin="layout" path="M -0.00274 -0.04815 L 0.51836 -0.05185 " pathEditMode="relative" rAng="0" ptsTypes="AA">
                                      <p:cBhvr>
                                        <p:cTn id="60" dur="5000" fill="hold"/>
                                        <p:tgtEl>
                                          <p:spTgt spid="758"/>
                                        </p:tgtEl>
                                        <p:attrNameLst>
                                          <p:attrName>ppt_x</p:attrName>
                                          <p:attrName>ppt_y</p:attrName>
                                        </p:attrNameLst>
                                      </p:cBhvr>
                                      <p:rCtr x="26055" y="-185"/>
                                    </p:animMotion>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789"/>
                                        </p:tgtEl>
                                        <p:attrNameLst>
                                          <p:attrName>style.visibility</p:attrName>
                                        </p:attrNameLst>
                                      </p:cBhvr>
                                      <p:to>
                                        <p:strVal val="visible"/>
                                      </p:to>
                                    </p:set>
                                    <p:animEffect transition="in" filter="wipe(left)">
                                      <p:cBhvr>
                                        <p:cTn id="65" dur="500"/>
                                        <p:tgtEl>
                                          <p:spTgt spid="789"/>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793"/>
                                        </p:tgtEl>
                                        <p:attrNameLst>
                                          <p:attrName>style.visibility</p:attrName>
                                        </p:attrNameLst>
                                      </p:cBhvr>
                                      <p:to>
                                        <p:strVal val="visible"/>
                                      </p:to>
                                    </p:set>
                                    <p:animEffect transition="in" filter="wipe(down)">
                                      <p:cBhvr>
                                        <p:cTn id="70" dur="500"/>
                                        <p:tgtEl>
                                          <p:spTgt spid="793"/>
                                        </p:tgtEl>
                                      </p:cBhvr>
                                    </p:animEffect>
                                  </p:childTnLst>
                                </p:cTn>
                              </p:par>
                              <p:par>
                                <p:cTn id="71" presetID="22" presetClass="entr" presetSubtype="4" fill="hold" nodeType="withEffect">
                                  <p:stCondLst>
                                    <p:cond delay="0"/>
                                  </p:stCondLst>
                                  <p:childTnLst>
                                    <p:set>
                                      <p:cBhvr>
                                        <p:cTn id="72" dur="1" fill="hold">
                                          <p:stCondLst>
                                            <p:cond delay="0"/>
                                          </p:stCondLst>
                                        </p:cTn>
                                        <p:tgtEl>
                                          <p:spTgt spid="795"/>
                                        </p:tgtEl>
                                        <p:attrNameLst>
                                          <p:attrName>style.visibility</p:attrName>
                                        </p:attrNameLst>
                                      </p:cBhvr>
                                      <p:to>
                                        <p:strVal val="visible"/>
                                      </p:to>
                                    </p:set>
                                    <p:animEffect transition="in" filter="wipe(down)">
                                      <p:cBhvr>
                                        <p:cTn id="73" dur="500"/>
                                        <p:tgtEl>
                                          <p:spTgt spid="795"/>
                                        </p:tgtEl>
                                      </p:cBhvr>
                                    </p:animEffect>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nodeType="clickEffect">
                                  <p:stCondLst>
                                    <p:cond delay="0"/>
                                  </p:stCondLst>
                                  <p:childTnLst>
                                    <p:set>
                                      <p:cBhvr>
                                        <p:cTn id="77" dur="1" fill="hold">
                                          <p:stCondLst>
                                            <p:cond delay="0"/>
                                          </p:stCondLst>
                                        </p:cTn>
                                        <p:tgtEl>
                                          <p:spTgt spid="3076"/>
                                        </p:tgtEl>
                                        <p:attrNameLst>
                                          <p:attrName>style.visibility</p:attrName>
                                        </p:attrNameLst>
                                      </p:cBhvr>
                                      <p:to>
                                        <p:strVal val="visible"/>
                                      </p:to>
                                    </p:set>
                                    <p:animEffect transition="in" filter="fade">
                                      <p:cBhvr>
                                        <p:cTn id="78" dur="1000"/>
                                        <p:tgtEl>
                                          <p:spTgt spid="3076"/>
                                        </p:tgtEl>
                                      </p:cBhvr>
                                    </p:animEffect>
                                    <p:anim calcmode="lin" valueType="num">
                                      <p:cBhvr>
                                        <p:cTn id="79" dur="1000" fill="hold"/>
                                        <p:tgtEl>
                                          <p:spTgt spid="3076"/>
                                        </p:tgtEl>
                                        <p:attrNameLst>
                                          <p:attrName>ppt_x</p:attrName>
                                        </p:attrNameLst>
                                      </p:cBhvr>
                                      <p:tavLst>
                                        <p:tav tm="0">
                                          <p:val>
                                            <p:strVal val="#ppt_x"/>
                                          </p:val>
                                        </p:tav>
                                        <p:tav tm="100000">
                                          <p:val>
                                            <p:strVal val="#ppt_x"/>
                                          </p:val>
                                        </p:tav>
                                      </p:tavLst>
                                    </p:anim>
                                    <p:anim calcmode="lin" valueType="num">
                                      <p:cBhvr>
                                        <p:cTn id="80" dur="1000" fill="hold"/>
                                        <p:tgtEl>
                                          <p:spTgt spid="3076"/>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42" presetClass="path" presetSubtype="0" repeatCount="2000" accel="20000" decel="20000" fill="hold" grpId="0" nodeType="clickEffect">
                                  <p:stCondLst>
                                    <p:cond delay="500"/>
                                  </p:stCondLst>
                                  <p:childTnLst>
                                    <p:animMotion origin="layout" path="M -0.0349 7.40741E-7 L -0.02813 -1.31296 " pathEditMode="relative" rAng="0" ptsTypes="AA">
                                      <p:cBhvr>
                                        <p:cTn id="84" dur="5000" fill="hold"/>
                                        <p:tgtEl>
                                          <p:spTgt spid="796"/>
                                        </p:tgtEl>
                                        <p:attrNameLst>
                                          <p:attrName>ppt_x</p:attrName>
                                          <p:attrName>ppt_y</p:attrName>
                                        </p:attrNameLst>
                                      </p:cBhvr>
                                      <p:rCtr x="339" y="-6564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6" grpId="0" animBg="1"/>
      <p:bldP spid="750" grpId="0" animBg="1"/>
      <p:bldP spid="789" grpId="0" animBg="1"/>
      <p:bldP spid="81" grpId="0" animBg="1"/>
      <p:bldP spid="91" grpId="0" animBg="1"/>
      <p:bldP spid="793" grpId="0" animBg="1"/>
      <p:bldP spid="791" grpId="0" animBg="1"/>
      <p:bldP spid="2" grpId="0" animBg="1"/>
      <p:bldP spid="3" grpId="0"/>
      <p:bldP spid="362" grpId="0" animBg="1"/>
      <p:bldP spid="362" grpId="1" animBg="1"/>
      <p:bldP spid="5" grpId="0"/>
      <p:bldP spid="364" grpId="0"/>
      <p:bldP spid="79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4387" y="80495"/>
            <a:ext cx="3840480" cy="423776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4169113" y="80495"/>
            <a:ext cx="3840480" cy="423776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8239064" y="80495"/>
            <a:ext cx="3840480" cy="423776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246186" y="1648456"/>
            <a:ext cx="3442044" cy="1363016"/>
          </a:xfrm>
          <a:prstGeom prst="ellipse">
            <a:avLst/>
          </a:prstGeom>
          <a:solidFill>
            <a:schemeClr val="bg1"/>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9" name="Oval 2048"/>
          <p:cNvSpPr/>
          <p:nvPr/>
        </p:nvSpPr>
        <p:spPr>
          <a:xfrm>
            <a:off x="467609" y="2236996"/>
            <a:ext cx="104875" cy="90868"/>
          </a:xfrm>
          <a:prstGeom prst="ellipse">
            <a:avLst/>
          </a:prstGeom>
          <a:solidFill>
            <a:schemeClr val="accent2">
              <a:lumMod val="40000"/>
              <a:lumOff val="60000"/>
            </a:schemeClr>
          </a:solidFill>
          <a:ln w="38100">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3" name="Oval 432"/>
          <p:cNvSpPr/>
          <p:nvPr/>
        </p:nvSpPr>
        <p:spPr>
          <a:xfrm>
            <a:off x="668331" y="2576900"/>
            <a:ext cx="104875" cy="90868"/>
          </a:xfrm>
          <a:prstGeom prst="ellipse">
            <a:avLst/>
          </a:prstGeom>
          <a:solidFill>
            <a:schemeClr val="accent2">
              <a:lumMod val="40000"/>
              <a:lumOff val="60000"/>
            </a:schemeClr>
          </a:solidFill>
          <a:ln w="38100">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4" name="Oval 433"/>
          <p:cNvSpPr/>
          <p:nvPr/>
        </p:nvSpPr>
        <p:spPr>
          <a:xfrm>
            <a:off x="1162942" y="2678907"/>
            <a:ext cx="104875" cy="90868"/>
          </a:xfrm>
          <a:prstGeom prst="ellipse">
            <a:avLst/>
          </a:prstGeom>
          <a:solidFill>
            <a:schemeClr val="accent2">
              <a:lumMod val="40000"/>
              <a:lumOff val="60000"/>
            </a:schemeClr>
          </a:solidFill>
          <a:ln w="38100">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5" name="Oval 434"/>
          <p:cNvSpPr/>
          <p:nvPr/>
        </p:nvSpPr>
        <p:spPr>
          <a:xfrm>
            <a:off x="976858" y="2259689"/>
            <a:ext cx="104875" cy="90868"/>
          </a:xfrm>
          <a:prstGeom prst="ellipse">
            <a:avLst/>
          </a:prstGeom>
          <a:solidFill>
            <a:schemeClr val="accent2">
              <a:lumMod val="40000"/>
              <a:lumOff val="60000"/>
            </a:schemeClr>
          </a:solidFill>
          <a:ln w="38100">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6" name="Oval 435"/>
          <p:cNvSpPr/>
          <p:nvPr/>
        </p:nvSpPr>
        <p:spPr>
          <a:xfrm>
            <a:off x="1360454" y="1912611"/>
            <a:ext cx="104875" cy="90868"/>
          </a:xfrm>
          <a:prstGeom prst="ellipse">
            <a:avLst/>
          </a:prstGeom>
          <a:solidFill>
            <a:schemeClr val="accent2">
              <a:lumMod val="40000"/>
              <a:lumOff val="60000"/>
            </a:schemeClr>
          </a:solidFill>
          <a:ln w="38100">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7" name="Oval 436"/>
          <p:cNvSpPr/>
          <p:nvPr/>
        </p:nvSpPr>
        <p:spPr>
          <a:xfrm>
            <a:off x="943646" y="1901646"/>
            <a:ext cx="104875" cy="90868"/>
          </a:xfrm>
          <a:prstGeom prst="ellipse">
            <a:avLst/>
          </a:prstGeom>
          <a:solidFill>
            <a:schemeClr val="accent2">
              <a:lumMod val="40000"/>
              <a:lumOff val="60000"/>
            </a:schemeClr>
          </a:solidFill>
          <a:ln w="38100">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8" name="Oval 437"/>
          <p:cNvSpPr/>
          <p:nvPr/>
        </p:nvSpPr>
        <p:spPr>
          <a:xfrm>
            <a:off x="1579429" y="2158333"/>
            <a:ext cx="104875" cy="90868"/>
          </a:xfrm>
          <a:prstGeom prst="ellipse">
            <a:avLst/>
          </a:prstGeom>
          <a:solidFill>
            <a:schemeClr val="accent2">
              <a:lumMod val="40000"/>
              <a:lumOff val="60000"/>
            </a:schemeClr>
          </a:solidFill>
          <a:ln w="38100">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9" name="Oval 438"/>
          <p:cNvSpPr/>
          <p:nvPr/>
        </p:nvSpPr>
        <p:spPr>
          <a:xfrm>
            <a:off x="1552977" y="2531466"/>
            <a:ext cx="104875" cy="90868"/>
          </a:xfrm>
          <a:prstGeom prst="ellipse">
            <a:avLst/>
          </a:prstGeom>
          <a:solidFill>
            <a:schemeClr val="accent2">
              <a:lumMod val="40000"/>
              <a:lumOff val="60000"/>
            </a:schemeClr>
          </a:solidFill>
          <a:ln w="38100">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0" name="Oval 439"/>
          <p:cNvSpPr/>
          <p:nvPr/>
        </p:nvSpPr>
        <p:spPr>
          <a:xfrm>
            <a:off x="1767072" y="2867954"/>
            <a:ext cx="104875" cy="90868"/>
          </a:xfrm>
          <a:prstGeom prst="ellipse">
            <a:avLst/>
          </a:prstGeom>
          <a:solidFill>
            <a:schemeClr val="accent2">
              <a:lumMod val="40000"/>
              <a:lumOff val="60000"/>
            </a:schemeClr>
          </a:solidFill>
          <a:ln w="38100">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1" name="Oval 440"/>
          <p:cNvSpPr/>
          <p:nvPr/>
        </p:nvSpPr>
        <p:spPr>
          <a:xfrm>
            <a:off x="1967007" y="1726858"/>
            <a:ext cx="104875" cy="90868"/>
          </a:xfrm>
          <a:prstGeom prst="ellipse">
            <a:avLst/>
          </a:prstGeom>
          <a:solidFill>
            <a:schemeClr val="accent2">
              <a:lumMod val="40000"/>
              <a:lumOff val="60000"/>
            </a:schemeClr>
          </a:solidFill>
          <a:ln w="38100">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2" name="Oval 441"/>
          <p:cNvSpPr/>
          <p:nvPr/>
        </p:nvSpPr>
        <p:spPr>
          <a:xfrm>
            <a:off x="1981694" y="2088462"/>
            <a:ext cx="104875" cy="90868"/>
          </a:xfrm>
          <a:prstGeom prst="ellipse">
            <a:avLst/>
          </a:prstGeom>
          <a:solidFill>
            <a:schemeClr val="accent2">
              <a:lumMod val="40000"/>
              <a:lumOff val="60000"/>
            </a:schemeClr>
          </a:solidFill>
          <a:ln w="38100">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3" name="Oval 442"/>
          <p:cNvSpPr/>
          <p:nvPr/>
        </p:nvSpPr>
        <p:spPr>
          <a:xfrm>
            <a:off x="2241876" y="2512340"/>
            <a:ext cx="104875" cy="90868"/>
          </a:xfrm>
          <a:prstGeom prst="ellipse">
            <a:avLst/>
          </a:prstGeom>
          <a:solidFill>
            <a:schemeClr val="accent2">
              <a:lumMod val="40000"/>
              <a:lumOff val="60000"/>
            </a:schemeClr>
          </a:solidFill>
          <a:ln w="38100">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4" name="Oval 443"/>
          <p:cNvSpPr/>
          <p:nvPr/>
        </p:nvSpPr>
        <p:spPr>
          <a:xfrm>
            <a:off x="2558463" y="1918480"/>
            <a:ext cx="104875" cy="90868"/>
          </a:xfrm>
          <a:prstGeom prst="ellipse">
            <a:avLst/>
          </a:prstGeom>
          <a:solidFill>
            <a:schemeClr val="accent2">
              <a:lumMod val="40000"/>
              <a:lumOff val="60000"/>
            </a:schemeClr>
          </a:solidFill>
          <a:ln w="38100">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5" name="Oval 444"/>
          <p:cNvSpPr/>
          <p:nvPr/>
        </p:nvSpPr>
        <p:spPr>
          <a:xfrm>
            <a:off x="2513826" y="2752780"/>
            <a:ext cx="104875" cy="90868"/>
          </a:xfrm>
          <a:prstGeom prst="ellipse">
            <a:avLst/>
          </a:prstGeom>
          <a:solidFill>
            <a:schemeClr val="accent2">
              <a:lumMod val="40000"/>
              <a:lumOff val="60000"/>
            </a:schemeClr>
          </a:solidFill>
          <a:ln w="38100">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6" name="Oval 445"/>
          <p:cNvSpPr/>
          <p:nvPr/>
        </p:nvSpPr>
        <p:spPr>
          <a:xfrm>
            <a:off x="2787805" y="2292377"/>
            <a:ext cx="104875" cy="90868"/>
          </a:xfrm>
          <a:prstGeom prst="ellipse">
            <a:avLst/>
          </a:prstGeom>
          <a:solidFill>
            <a:schemeClr val="accent2">
              <a:lumMod val="40000"/>
              <a:lumOff val="60000"/>
            </a:schemeClr>
          </a:solidFill>
          <a:ln w="38100">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7" name="Oval 446"/>
          <p:cNvSpPr/>
          <p:nvPr/>
        </p:nvSpPr>
        <p:spPr>
          <a:xfrm>
            <a:off x="2360274" y="2168821"/>
            <a:ext cx="104875" cy="90868"/>
          </a:xfrm>
          <a:prstGeom prst="ellipse">
            <a:avLst/>
          </a:prstGeom>
          <a:solidFill>
            <a:schemeClr val="accent2">
              <a:lumMod val="40000"/>
              <a:lumOff val="60000"/>
            </a:schemeClr>
          </a:solidFill>
          <a:ln w="38100">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8" name="Oval 447"/>
          <p:cNvSpPr/>
          <p:nvPr/>
        </p:nvSpPr>
        <p:spPr>
          <a:xfrm>
            <a:off x="3075294" y="2603593"/>
            <a:ext cx="104875" cy="90868"/>
          </a:xfrm>
          <a:prstGeom prst="ellipse">
            <a:avLst/>
          </a:prstGeom>
          <a:solidFill>
            <a:schemeClr val="accent2">
              <a:lumMod val="40000"/>
              <a:lumOff val="60000"/>
            </a:schemeClr>
          </a:solidFill>
          <a:ln w="38100">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9" name="Oval 448"/>
          <p:cNvSpPr/>
          <p:nvPr/>
        </p:nvSpPr>
        <p:spPr>
          <a:xfrm>
            <a:off x="3250443" y="2072614"/>
            <a:ext cx="104875" cy="90868"/>
          </a:xfrm>
          <a:prstGeom prst="ellipse">
            <a:avLst/>
          </a:prstGeom>
          <a:solidFill>
            <a:schemeClr val="accent2">
              <a:lumMod val="40000"/>
              <a:lumOff val="60000"/>
            </a:schemeClr>
          </a:solidFill>
          <a:ln w="38100">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0" name="Oval 449"/>
          <p:cNvSpPr/>
          <p:nvPr/>
        </p:nvSpPr>
        <p:spPr>
          <a:xfrm>
            <a:off x="3506866" y="2344991"/>
            <a:ext cx="104875" cy="90868"/>
          </a:xfrm>
          <a:prstGeom prst="ellipse">
            <a:avLst/>
          </a:prstGeom>
          <a:solidFill>
            <a:schemeClr val="accent2">
              <a:lumMod val="40000"/>
              <a:lumOff val="60000"/>
            </a:schemeClr>
          </a:solidFill>
          <a:ln w="38100">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4" name="Oval 493"/>
          <p:cNvSpPr/>
          <p:nvPr/>
        </p:nvSpPr>
        <p:spPr>
          <a:xfrm>
            <a:off x="8480791" y="3011472"/>
            <a:ext cx="109728" cy="109728"/>
          </a:xfrm>
          <a:prstGeom prst="ellipse">
            <a:avLst/>
          </a:prstGeom>
          <a:solidFill>
            <a:schemeClr val="accent2">
              <a:lumMod val="40000"/>
              <a:lumOff val="60000"/>
            </a:schemeClr>
          </a:solidFill>
          <a:ln>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5" name="Oval 494"/>
          <p:cNvSpPr/>
          <p:nvPr/>
        </p:nvSpPr>
        <p:spPr>
          <a:xfrm>
            <a:off x="8303985" y="3586468"/>
            <a:ext cx="109728" cy="109728"/>
          </a:xfrm>
          <a:prstGeom prst="ellipse">
            <a:avLst/>
          </a:prstGeom>
          <a:solidFill>
            <a:schemeClr val="accent2">
              <a:lumMod val="40000"/>
              <a:lumOff val="60000"/>
            </a:schemeClr>
          </a:solidFill>
          <a:ln>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6" name="Oval 495"/>
          <p:cNvSpPr/>
          <p:nvPr/>
        </p:nvSpPr>
        <p:spPr>
          <a:xfrm>
            <a:off x="8739835" y="3476740"/>
            <a:ext cx="109728" cy="109728"/>
          </a:xfrm>
          <a:prstGeom prst="ellipse">
            <a:avLst/>
          </a:prstGeom>
          <a:solidFill>
            <a:schemeClr val="accent2">
              <a:lumMod val="40000"/>
              <a:lumOff val="60000"/>
            </a:schemeClr>
          </a:solidFill>
          <a:ln>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7" name="Oval 496"/>
          <p:cNvSpPr/>
          <p:nvPr/>
        </p:nvSpPr>
        <p:spPr>
          <a:xfrm>
            <a:off x="8590519" y="4063855"/>
            <a:ext cx="109728" cy="109728"/>
          </a:xfrm>
          <a:prstGeom prst="ellipse">
            <a:avLst/>
          </a:prstGeom>
          <a:solidFill>
            <a:schemeClr val="accent2">
              <a:lumMod val="40000"/>
              <a:lumOff val="60000"/>
            </a:schemeClr>
          </a:solidFill>
          <a:ln>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8" name="Oval 497"/>
          <p:cNvSpPr/>
          <p:nvPr/>
        </p:nvSpPr>
        <p:spPr>
          <a:xfrm>
            <a:off x="9030750" y="3947944"/>
            <a:ext cx="109728" cy="109728"/>
          </a:xfrm>
          <a:prstGeom prst="ellipse">
            <a:avLst/>
          </a:prstGeom>
          <a:solidFill>
            <a:schemeClr val="accent2">
              <a:lumMod val="40000"/>
              <a:lumOff val="60000"/>
            </a:schemeClr>
          </a:solidFill>
          <a:ln>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0" name="Oval 499"/>
          <p:cNvSpPr/>
          <p:nvPr/>
        </p:nvSpPr>
        <p:spPr>
          <a:xfrm>
            <a:off x="9385270" y="3199090"/>
            <a:ext cx="109728" cy="109728"/>
          </a:xfrm>
          <a:prstGeom prst="ellipse">
            <a:avLst/>
          </a:prstGeom>
          <a:solidFill>
            <a:schemeClr val="accent2">
              <a:lumMod val="40000"/>
              <a:lumOff val="60000"/>
            </a:schemeClr>
          </a:solidFill>
          <a:ln>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1" name="Oval 500"/>
          <p:cNvSpPr/>
          <p:nvPr/>
        </p:nvSpPr>
        <p:spPr>
          <a:xfrm>
            <a:off x="9494998" y="3641332"/>
            <a:ext cx="109728" cy="109728"/>
          </a:xfrm>
          <a:prstGeom prst="ellipse">
            <a:avLst/>
          </a:prstGeom>
          <a:solidFill>
            <a:schemeClr val="accent2">
              <a:lumMod val="40000"/>
              <a:lumOff val="60000"/>
            </a:schemeClr>
          </a:solidFill>
          <a:ln>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2" name="Oval 501"/>
          <p:cNvSpPr/>
          <p:nvPr/>
        </p:nvSpPr>
        <p:spPr>
          <a:xfrm>
            <a:off x="9863518" y="4074961"/>
            <a:ext cx="109728" cy="109728"/>
          </a:xfrm>
          <a:prstGeom prst="ellipse">
            <a:avLst/>
          </a:prstGeom>
          <a:solidFill>
            <a:schemeClr val="accent2">
              <a:lumMod val="40000"/>
              <a:lumOff val="60000"/>
            </a:schemeClr>
          </a:solidFill>
          <a:ln>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3" name="Oval 502"/>
          <p:cNvSpPr/>
          <p:nvPr/>
        </p:nvSpPr>
        <p:spPr>
          <a:xfrm>
            <a:off x="9968439" y="3401712"/>
            <a:ext cx="109728" cy="109728"/>
          </a:xfrm>
          <a:prstGeom prst="ellipse">
            <a:avLst/>
          </a:prstGeom>
          <a:solidFill>
            <a:schemeClr val="accent2">
              <a:lumMod val="40000"/>
              <a:lumOff val="60000"/>
            </a:schemeClr>
          </a:solidFill>
          <a:ln>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4" name="Oval 503"/>
          <p:cNvSpPr/>
          <p:nvPr/>
        </p:nvSpPr>
        <p:spPr>
          <a:xfrm>
            <a:off x="10501757" y="3777156"/>
            <a:ext cx="109728" cy="109728"/>
          </a:xfrm>
          <a:prstGeom prst="ellipse">
            <a:avLst/>
          </a:prstGeom>
          <a:solidFill>
            <a:schemeClr val="accent2">
              <a:lumMod val="40000"/>
              <a:lumOff val="60000"/>
            </a:schemeClr>
          </a:solidFill>
          <a:ln>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5" name="Oval 504"/>
          <p:cNvSpPr/>
          <p:nvPr/>
        </p:nvSpPr>
        <p:spPr>
          <a:xfrm>
            <a:off x="10737470" y="3148029"/>
            <a:ext cx="109728" cy="109728"/>
          </a:xfrm>
          <a:prstGeom prst="ellipse">
            <a:avLst/>
          </a:prstGeom>
          <a:solidFill>
            <a:schemeClr val="accent2">
              <a:lumMod val="40000"/>
              <a:lumOff val="60000"/>
            </a:schemeClr>
          </a:solidFill>
          <a:ln>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6" name="Oval 505"/>
          <p:cNvSpPr/>
          <p:nvPr/>
        </p:nvSpPr>
        <p:spPr>
          <a:xfrm>
            <a:off x="11125311" y="3838216"/>
            <a:ext cx="109728" cy="109728"/>
          </a:xfrm>
          <a:prstGeom prst="ellipse">
            <a:avLst/>
          </a:prstGeom>
          <a:solidFill>
            <a:schemeClr val="accent2">
              <a:lumMod val="40000"/>
              <a:lumOff val="60000"/>
            </a:schemeClr>
          </a:solidFill>
          <a:ln>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7" name="Oval 506"/>
          <p:cNvSpPr/>
          <p:nvPr/>
        </p:nvSpPr>
        <p:spPr>
          <a:xfrm>
            <a:off x="11502133" y="3302121"/>
            <a:ext cx="109728" cy="109728"/>
          </a:xfrm>
          <a:prstGeom prst="ellipse">
            <a:avLst/>
          </a:prstGeom>
          <a:solidFill>
            <a:schemeClr val="accent2">
              <a:lumMod val="40000"/>
              <a:lumOff val="60000"/>
            </a:schemeClr>
          </a:solidFill>
          <a:ln>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8" name="Oval 507"/>
          <p:cNvSpPr/>
          <p:nvPr/>
        </p:nvSpPr>
        <p:spPr>
          <a:xfrm>
            <a:off x="11825286" y="2856416"/>
            <a:ext cx="109728" cy="109728"/>
          </a:xfrm>
          <a:prstGeom prst="ellipse">
            <a:avLst/>
          </a:prstGeom>
          <a:solidFill>
            <a:schemeClr val="accent2">
              <a:lumMod val="40000"/>
              <a:lumOff val="60000"/>
            </a:schemeClr>
          </a:solidFill>
          <a:ln>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9" name="Oval 508"/>
          <p:cNvSpPr/>
          <p:nvPr/>
        </p:nvSpPr>
        <p:spPr>
          <a:xfrm>
            <a:off x="11770422" y="4002808"/>
            <a:ext cx="109728" cy="109728"/>
          </a:xfrm>
          <a:prstGeom prst="ellipse">
            <a:avLst/>
          </a:prstGeom>
          <a:solidFill>
            <a:schemeClr val="accent2">
              <a:lumMod val="40000"/>
              <a:lumOff val="60000"/>
            </a:schemeClr>
          </a:solidFill>
          <a:ln>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2" name="Oval 511"/>
          <p:cNvSpPr/>
          <p:nvPr/>
        </p:nvSpPr>
        <p:spPr>
          <a:xfrm>
            <a:off x="8910257" y="750968"/>
            <a:ext cx="109728" cy="109728"/>
          </a:xfrm>
          <a:prstGeom prst="ellipse">
            <a:avLst/>
          </a:prstGeom>
          <a:solidFill>
            <a:schemeClr val="accent2">
              <a:lumMod val="40000"/>
              <a:lumOff val="60000"/>
            </a:schemeClr>
          </a:solidFill>
          <a:ln>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3" name="Oval 512"/>
          <p:cNvSpPr/>
          <p:nvPr/>
        </p:nvSpPr>
        <p:spPr>
          <a:xfrm>
            <a:off x="8630107" y="1145043"/>
            <a:ext cx="109728" cy="109728"/>
          </a:xfrm>
          <a:prstGeom prst="ellipse">
            <a:avLst/>
          </a:prstGeom>
          <a:solidFill>
            <a:schemeClr val="accent2">
              <a:lumMod val="40000"/>
              <a:lumOff val="60000"/>
            </a:schemeClr>
          </a:solidFill>
          <a:ln>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4" name="Oval 513"/>
          <p:cNvSpPr/>
          <p:nvPr/>
        </p:nvSpPr>
        <p:spPr>
          <a:xfrm>
            <a:off x="9414953" y="1193210"/>
            <a:ext cx="109728" cy="109728"/>
          </a:xfrm>
          <a:prstGeom prst="ellipse">
            <a:avLst/>
          </a:prstGeom>
          <a:solidFill>
            <a:schemeClr val="accent2">
              <a:lumMod val="40000"/>
              <a:lumOff val="60000"/>
            </a:schemeClr>
          </a:solidFill>
          <a:ln>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5" name="Oval 514"/>
          <p:cNvSpPr/>
          <p:nvPr/>
        </p:nvSpPr>
        <p:spPr>
          <a:xfrm>
            <a:off x="9994476" y="505601"/>
            <a:ext cx="109728" cy="109728"/>
          </a:xfrm>
          <a:prstGeom prst="ellipse">
            <a:avLst/>
          </a:prstGeom>
          <a:solidFill>
            <a:schemeClr val="accent2">
              <a:lumMod val="40000"/>
              <a:lumOff val="60000"/>
            </a:schemeClr>
          </a:solidFill>
          <a:ln>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6" name="Oval 515"/>
          <p:cNvSpPr/>
          <p:nvPr/>
        </p:nvSpPr>
        <p:spPr>
          <a:xfrm>
            <a:off x="8480791" y="278917"/>
            <a:ext cx="109728" cy="109728"/>
          </a:xfrm>
          <a:prstGeom prst="ellipse">
            <a:avLst/>
          </a:prstGeom>
          <a:solidFill>
            <a:schemeClr val="accent2">
              <a:lumMod val="40000"/>
              <a:lumOff val="60000"/>
            </a:schemeClr>
          </a:solidFill>
          <a:ln>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7" name="Oval 516"/>
          <p:cNvSpPr/>
          <p:nvPr/>
        </p:nvSpPr>
        <p:spPr>
          <a:xfrm>
            <a:off x="8355069" y="1550161"/>
            <a:ext cx="109728" cy="109728"/>
          </a:xfrm>
          <a:prstGeom prst="ellipse">
            <a:avLst/>
          </a:prstGeom>
          <a:solidFill>
            <a:schemeClr val="accent2">
              <a:lumMod val="40000"/>
              <a:lumOff val="60000"/>
            </a:schemeClr>
          </a:solidFill>
          <a:ln>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8" name="Oval 517"/>
          <p:cNvSpPr/>
          <p:nvPr/>
        </p:nvSpPr>
        <p:spPr>
          <a:xfrm>
            <a:off x="9410426" y="160812"/>
            <a:ext cx="109728" cy="109728"/>
          </a:xfrm>
          <a:prstGeom prst="ellipse">
            <a:avLst/>
          </a:prstGeom>
          <a:solidFill>
            <a:schemeClr val="accent2">
              <a:lumMod val="40000"/>
              <a:lumOff val="60000"/>
            </a:schemeClr>
          </a:solidFill>
          <a:ln>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9" name="Oval 518"/>
          <p:cNvSpPr/>
          <p:nvPr/>
        </p:nvSpPr>
        <p:spPr>
          <a:xfrm>
            <a:off x="10169323" y="1096704"/>
            <a:ext cx="109728" cy="109728"/>
          </a:xfrm>
          <a:prstGeom prst="ellipse">
            <a:avLst/>
          </a:prstGeom>
          <a:solidFill>
            <a:schemeClr val="accent2">
              <a:lumMod val="40000"/>
              <a:lumOff val="60000"/>
            </a:schemeClr>
          </a:solidFill>
          <a:ln>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0" name="Oval 519"/>
          <p:cNvSpPr/>
          <p:nvPr/>
        </p:nvSpPr>
        <p:spPr>
          <a:xfrm>
            <a:off x="9573197" y="752296"/>
            <a:ext cx="109728" cy="109728"/>
          </a:xfrm>
          <a:prstGeom prst="ellipse">
            <a:avLst/>
          </a:prstGeom>
          <a:solidFill>
            <a:schemeClr val="accent2">
              <a:lumMod val="40000"/>
              <a:lumOff val="60000"/>
            </a:schemeClr>
          </a:solidFill>
          <a:ln>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1" name="Oval 520"/>
          <p:cNvSpPr/>
          <p:nvPr/>
        </p:nvSpPr>
        <p:spPr>
          <a:xfrm>
            <a:off x="10681651" y="312644"/>
            <a:ext cx="109728" cy="109728"/>
          </a:xfrm>
          <a:prstGeom prst="ellipse">
            <a:avLst/>
          </a:prstGeom>
          <a:solidFill>
            <a:schemeClr val="accent2">
              <a:lumMod val="40000"/>
              <a:lumOff val="60000"/>
            </a:schemeClr>
          </a:solidFill>
          <a:ln>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2" name="Oval 521"/>
          <p:cNvSpPr/>
          <p:nvPr/>
        </p:nvSpPr>
        <p:spPr>
          <a:xfrm>
            <a:off x="10877867" y="1138346"/>
            <a:ext cx="109728" cy="109728"/>
          </a:xfrm>
          <a:prstGeom prst="ellipse">
            <a:avLst/>
          </a:prstGeom>
          <a:solidFill>
            <a:schemeClr val="accent2">
              <a:lumMod val="40000"/>
              <a:lumOff val="60000"/>
            </a:schemeClr>
          </a:solidFill>
          <a:ln>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3" name="Oval 522"/>
          <p:cNvSpPr/>
          <p:nvPr/>
        </p:nvSpPr>
        <p:spPr>
          <a:xfrm>
            <a:off x="11120529" y="615329"/>
            <a:ext cx="109728" cy="109728"/>
          </a:xfrm>
          <a:prstGeom prst="ellipse">
            <a:avLst/>
          </a:prstGeom>
          <a:solidFill>
            <a:schemeClr val="accent2">
              <a:lumMod val="40000"/>
              <a:lumOff val="60000"/>
            </a:schemeClr>
          </a:solidFill>
          <a:ln>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4" name="Oval 523"/>
          <p:cNvSpPr/>
          <p:nvPr/>
        </p:nvSpPr>
        <p:spPr>
          <a:xfrm>
            <a:off x="11392938" y="278917"/>
            <a:ext cx="109728" cy="109728"/>
          </a:xfrm>
          <a:prstGeom prst="ellipse">
            <a:avLst/>
          </a:prstGeom>
          <a:solidFill>
            <a:schemeClr val="accent2">
              <a:lumMod val="40000"/>
              <a:lumOff val="60000"/>
            </a:schemeClr>
          </a:solidFill>
          <a:ln>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5" name="Oval 524"/>
          <p:cNvSpPr/>
          <p:nvPr/>
        </p:nvSpPr>
        <p:spPr>
          <a:xfrm>
            <a:off x="11905315" y="175677"/>
            <a:ext cx="109728" cy="109728"/>
          </a:xfrm>
          <a:prstGeom prst="ellipse">
            <a:avLst/>
          </a:prstGeom>
          <a:solidFill>
            <a:schemeClr val="accent2">
              <a:lumMod val="40000"/>
              <a:lumOff val="60000"/>
            </a:schemeClr>
          </a:solidFill>
          <a:ln>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6" name="Oval 525"/>
          <p:cNvSpPr/>
          <p:nvPr/>
        </p:nvSpPr>
        <p:spPr>
          <a:xfrm>
            <a:off x="11770422" y="928470"/>
            <a:ext cx="109728" cy="109728"/>
          </a:xfrm>
          <a:prstGeom prst="ellipse">
            <a:avLst/>
          </a:prstGeom>
          <a:solidFill>
            <a:schemeClr val="accent2">
              <a:lumMod val="40000"/>
              <a:lumOff val="60000"/>
            </a:schemeClr>
          </a:solidFill>
          <a:ln>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7" name="Oval 526"/>
          <p:cNvSpPr/>
          <p:nvPr/>
        </p:nvSpPr>
        <p:spPr>
          <a:xfrm>
            <a:off x="11976715" y="1710396"/>
            <a:ext cx="109728" cy="109728"/>
          </a:xfrm>
          <a:prstGeom prst="ellipse">
            <a:avLst/>
          </a:prstGeom>
          <a:solidFill>
            <a:schemeClr val="accent2">
              <a:lumMod val="40000"/>
              <a:lumOff val="60000"/>
            </a:schemeClr>
          </a:solidFill>
          <a:ln>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8" name="Oval 527"/>
          <p:cNvSpPr/>
          <p:nvPr/>
        </p:nvSpPr>
        <p:spPr>
          <a:xfrm>
            <a:off x="11541799" y="1506821"/>
            <a:ext cx="109728" cy="109728"/>
          </a:xfrm>
          <a:prstGeom prst="ellipse">
            <a:avLst/>
          </a:prstGeom>
          <a:solidFill>
            <a:schemeClr val="accent2">
              <a:lumMod val="40000"/>
              <a:lumOff val="60000"/>
            </a:schemeClr>
          </a:solidFill>
          <a:ln>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1" name="Oval 530"/>
          <p:cNvSpPr/>
          <p:nvPr/>
        </p:nvSpPr>
        <p:spPr>
          <a:xfrm>
            <a:off x="1262795" y="1240680"/>
            <a:ext cx="109728" cy="109728"/>
          </a:xfrm>
          <a:prstGeom prst="ellipse">
            <a:avLst/>
          </a:prstGeom>
          <a:solidFill>
            <a:schemeClr val="accent2">
              <a:lumMod val="40000"/>
              <a:lumOff val="60000"/>
            </a:schemeClr>
          </a:solidFill>
          <a:ln>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3" name="Oval 532"/>
          <p:cNvSpPr/>
          <p:nvPr/>
        </p:nvSpPr>
        <p:spPr>
          <a:xfrm>
            <a:off x="328633" y="326387"/>
            <a:ext cx="109728" cy="109728"/>
          </a:xfrm>
          <a:prstGeom prst="ellipse">
            <a:avLst/>
          </a:prstGeom>
          <a:solidFill>
            <a:schemeClr val="accent2">
              <a:lumMod val="40000"/>
              <a:lumOff val="60000"/>
            </a:schemeClr>
          </a:solidFill>
          <a:ln>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4" name="Oval 533"/>
          <p:cNvSpPr/>
          <p:nvPr/>
        </p:nvSpPr>
        <p:spPr>
          <a:xfrm>
            <a:off x="202911" y="1597631"/>
            <a:ext cx="109728" cy="109728"/>
          </a:xfrm>
          <a:prstGeom prst="ellipse">
            <a:avLst/>
          </a:prstGeom>
          <a:solidFill>
            <a:schemeClr val="accent2">
              <a:lumMod val="40000"/>
              <a:lumOff val="60000"/>
            </a:schemeClr>
          </a:solidFill>
          <a:ln>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5" name="Oval 534"/>
          <p:cNvSpPr/>
          <p:nvPr/>
        </p:nvSpPr>
        <p:spPr>
          <a:xfrm>
            <a:off x="1258268" y="343192"/>
            <a:ext cx="109728" cy="109728"/>
          </a:xfrm>
          <a:prstGeom prst="ellipse">
            <a:avLst/>
          </a:prstGeom>
          <a:solidFill>
            <a:schemeClr val="accent2">
              <a:lumMod val="40000"/>
              <a:lumOff val="60000"/>
            </a:schemeClr>
          </a:solidFill>
          <a:ln>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6" name="Oval 535"/>
          <p:cNvSpPr/>
          <p:nvPr/>
        </p:nvSpPr>
        <p:spPr>
          <a:xfrm>
            <a:off x="2042013" y="750968"/>
            <a:ext cx="109728" cy="109728"/>
          </a:xfrm>
          <a:prstGeom prst="ellipse">
            <a:avLst/>
          </a:prstGeom>
          <a:solidFill>
            <a:schemeClr val="accent2">
              <a:lumMod val="40000"/>
              <a:lumOff val="60000"/>
            </a:schemeClr>
          </a:solidFill>
          <a:ln>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7" name="Oval 536"/>
          <p:cNvSpPr/>
          <p:nvPr/>
        </p:nvSpPr>
        <p:spPr>
          <a:xfrm>
            <a:off x="598152" y="843384"/>
            <a:ext cx="109728" cy="109728"/>
          </a:xfrm>
          <a:prstGeom prst="ellipse">
            <a:avLst/>
          </a:prstGeom>
          <a:solidFill>
            <a:schemeClr val="accent2">
              <a:lumMod val="40000"/>
              <a:lumOff val="60000"/>
            </a:schemeClr>
          </a:solidFill>
          <a:ln>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8" name="Oval 537"/>
          <p:cNvSpPr/>
          <p:nvPr/>
        </p:nvSpPr>
        <p:spPr>
          <a:xfrm>
            <a:off x="2289840" y="153418"/>
            <a:ext cx="109728" cy="109728"/>
          </a:xfrm>
          <a:prstGeom prst="ellipse">
            <a:avLst/>
          </a:prstGeom>
          <a:solidFill>
            <a:schemeClr val="accent2">
              <a:lumMod val="40000"/>
              <a:lumOff val="60000"/>
            </a:schemeClr>
          </a:solidFill>
          <a:ln>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0" name="Oval 539"/>
          <p:cNvSpPr/>
          <p:nvPr/>
        </p:nvSpPr>
        <p:spPr>
          <a:xfrm>
            <a:off x="2922537" y="436115"/>
            <a:ext cx="109728" cy="109728"/>
          </a:xfrm>
          <a:prstGeom prst="ellipse">
            <a:avLst/>
          </a:prstGeom>
          <a:solidFill>
            <a:schemeClr val="accent2">
              <a:lumMod val="40000"/>
              <a:lumOff val="60000"/>
            </a:schemeClr>
          </a:solidFill>
          <a:ln>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2" name="Oval 541"/>
          <p:cNvSpPr/>
          <p:nvPr/>
        </p:nvSpPr>
        <p:spPr>
          <a:xfrm>
            <a:off x="3753157" y="223147"/>
            <a:ext cx="109728" cy="109728"/>
          </a:xfrm>
          <a:prstGeom prst="ellipse">
            <a:avLst/>
          </a:prstGeom>
          <a:solidFill>
            <a:schemeClr val="accent2">
              <a:lumMod val="40000"/>
              <a:lumOff val="60000"/>
            </a:schemeClr>
          </a:solidFill>
          <a:ln>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4" name="Oval 543"/>
          <p:cNvSpPr/>
          <p:nvPr/>
        </p:nvSpPr>
        <p:spPr>
          <a:xfrm>
            <a:off x="3824557" y="1757866"/>
            <a:ext cx="109728" cy="109728"/>
          </a:xfrm>
          <a:prstGeom prst="ellipse">
            <a:avLst/>
          </a:prstGeom>
          <a:solidFill>
            <a:schemeClr val="accent2">
              <a:lumMod val="40000"/>
              <a:lumOff val="60000"/>
            </a:schemeClr>
          </a:solidFill>
          <a:ln>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5" name="Oval 544"/>
          <p:cNvSpPr/>
          <p:nvPr/>
        </p:nvSpPr>
        <p:spPr>
          <a:xfrm>
            <a:off x="3346951" y="1205441"/>
            <a:ext cx="109728" cy="109728"/>
          </a:xfrm>
          <a:prstGeom prst="ellipse">
            <a:avLst/>
          </a:prstGeom>
          <a:solidFill>
            <a:schemeClr val="accent2">
              <a:lumMod val="40000"/>
              <a:lumOff val="60000"/>
            </a:schemeClr>
          </a:solidFill>
          <a:ln>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6" name="Oval 545"/>
          <p:cNvSpPr/>
          <p:nvPr/>
        </p:nvSpPr>
        <p:spPr>
          <a:xfrm>
            <a:off x="193720" y="2998982"/>
            <a:ext cx="109728" cy="109728"/>
          </a:xfrm>
          <a:prstGeom prst="ellipse">
            <a:avLst/>
          </a:prstGeom>
          <a:solidFill>
            <a:schemeClr val="accent2">
              <a:lumMod val="40000"/>
              <a:lumOff val="60000"/>
            </a:schemeClr>
          </a:solidFill>
          <a:ln>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8" name="Oval 547"/>
          <p:cNvSpPr/>
          <p:nvPr/>
        </p:nvSpPr>
        <p:spPr>
          <a:xfrm>
            <a:off x="692604" y="3464250"/>
            <a:ext cx="109728" cy="109728"/>
          </a:xfrm>
          <a:prstGeom prst="ellipse">
            <a:avLst/>
          </a:prstGeom>
          <a:solidFill>
            <a:schemeClr val="accent2">
              <a:lumMod val="40000"/>
              <a:lumOff val="60000"/>
            </a:schemeClr>
          </a:solidFill>
          <a:ln>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9" name="Oval 548"/>
          <p:cNvSpPr/>
          <p:nvPr/>
        </p:nvSpPr>
        <p:spPr>
          <a:xfrm>
            <a:off x="228496" y="4051365"/>
            <a:ext cx="109728" cy="109728"/>
          </a:xfrm>
          <a:prstGeom prst="ellipse">
            <a:avLst/>
          </a:prstGeom>
          <a:solidFill>
            <a:schemeClr val="accent2">
              <a:lumMod val="40000"/>
              <a:lumOff val="60000"/>
            </a:schemeClr>
          </a:solidFill>
          <a:ln>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1" name="Oval 550"/>
          <p:cNvSpPr/>
          <p:nvPr/>
        </p:nvSpPr>
        <p:spPr>
          <a:xfrm>
            <a:off x="1174840" y="4051365"/>
            <a:ext cx="109728" cy="109728"/>
          </a:xfrm>
          <a:prstGeom prst="ellipse">
            <a:avLst/>
          </a:prstGeom>
          <a:solidFill>
            <a:schemeClr val="accent2">
              <a:lumMod val="40000"/>
              <a:lumOff val="60000"/>
            </a:schemeClr>
          </a:solidFill>
          <a:ln>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2" name="Oval 551"/>
          <p:cNvSpPr/>
          <p:nvPr/>
        </p:nvSpPr>
        <p:spPr>
          <a:xfrm>
            <a:off x="1451257" y="3289631"/>
            <a:ext cx="109728" cy="109728"/>
          </a:xfrm>
          <a:prstGeom prst="ellipse">
            <a:avLst/>
          </a:prstGeom>
          <a:solidFill>
            <a:schemeClr val="accent2">
              <a:lumMod val="40000"/>
              <a:lumOff val="60000"/>
            </a:schemeClr>
          </a:solidFill>
          <a:ln>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3" name="Oval 552"/>
          <p:cNvSpPr/>
          <p:nvPr/>
        </p:nvSpPr>
        <p:spPr>
          <a:xfrm>
            <a:off x="2090677" y="3819530"/>
            <a:ext cx="109728" cy="109728"/>
          </a:xfrm>
          <a:prstGeom prst="ellipse">
            <a:avLst/>
          </a:prstGeom>
          <a:solidFill>
            <a:schemeClr val="accent2">
              <a:lumMod val="40000"/>
              <a:lumOff val="60000"/>
            </a:schemeClr>
          </a:solidFill>
          <a:ln>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7" name="Oval 556"/>
          <p:cNvSpPr/>
          <p:nvPr/>
        </p:nvSpPr>
        <p:spPr>
          <a:xfrm>
            <a:off x="2690239" y="3135539"/>
            <a:ext cx="109728" cy="109728"/>
          </a:xfrm>
          <a:prstGeom prst="ellipse">
            <a:avLst/>
          </a:prstGeom>
          <a:solidFill>
            <a:schemeClr val="accent2">
              <a:lumMod val="40000"/>
              <a:lumOff val="60000"/>
            </a:schemeClr>
          </a:solidFill>
          <a:ln>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9" name="Oval 558"/>
          <p:cNvSpPr/>
          <p:nvPr/>
        </p:nvSpPr>
        <p:spPr>
          <a:xfrm>
            <a:off x="3454902" y="3289631"/>
            <a:ext cx="109728" cy="109728"/>
          </a:xfrm>
          <a:prstGeom prst="ellipse">
            <a:avLst/>
          </a:prstGeom>
          <a:solidFill>
            <a:schemeClr val="accent2">
              <a:lumMod val="40000"/>
              <a:lumOff val="60000"/>
            </a:schemeClr>
          </a:solidFill>
          <a:ln>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2" name="Oval 561"/>
          <p:cNvSpPr/>
          <p:nvPr/>
        </p:nvSpPr>
        <p:spPr>
          <a:xfrm>
            <a:off x="2716454" y="4158461"/>
            <a:ext cx="109728" cy="109728"/>
          </a:xfrm>
          <a:prstGeom prst="ellipse">
            <a:avLst/>
          </a:prstGeom>
          <a:solidFill>
            <a:schemeClr val="accent2">
              <a:lumMod val="40000"/>
              <a:lumOff val="60000"/>
            </a:schemeClr>
          </a:solidFill>
          <a:ln>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3" name="Oval 562"/>
          <p:cNvSpPr/>
          <p:nvPr/>
        </p:nvSpPr>
        <p:spPr>
          <a:xfrm>
            <a:off x="3152946" y="3814161"/>
            <a:ext cx="109728" cy="109728"/>
          </a:xfrm>
          <a:prstGeom prst="ellipse">
            <a:avLst/>
          </a:prstGeom>
          <a:solidFill>
            <a:schemeClr val="accent2">
              <a:lumMod val="40000"/>
              <a:lumOff val="60000"/>
            </a:schemeClr>
          </a:solidFill>
          <a:ln>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4" name="Oval 563"/>
          <p:cNvSpPr/>
          <p:nvPr/>
        </p:nvSpPr>
        <p:spPr>
          <a:xfrm>
            <a:off x="5199973" y="864670"/>
            <a:ext cx="109728" cy="109728"/>
          </a:xfrm>
          <a:prstGeom prst="ellipse">
            <a:avLst/>
          </a:prstGeom>
          <a:solidFill>
            <a:schemeClr val="accent2">
              <a:lumMod val="40000"/>
              <a:lumOff val="60000"/>
            </a:schemeClr>
          </a:solidFill>
          <a:ln>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5" name="Oval 564"/>
          <p:cNvSpPr/>
          <p:nvPr/>
        </p:nvSpPr>
        <p:spPr>
          <a:xfrm>
            <a:off x="4420719" y="1028618"/>
            <a:ext cx="109728" cy="109728"/>
          </a:xfrm>
          <a:prstGeom prst="ellipse">
            <a:avLst/>
          </a:prstGeom>
          <a:solidFill>
            <a:schemeClr val="accent2">
              <a:lumMod val="40000"/>
              <a:lumOff val="60000"/>
            </a:schemeClr>
          </a:solidFill>
          <a:ln>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6" name="Oval 565"/>
          <p:cNvSpPr/>
          <p:nvPr/>
        </p:nvSpPr>
        <p:spPr>
          <a:xfrm>
            <a:off x="5401254" y="1349302"/>
            <a:ext cx="109728" cy="109728"/>
          </a:xfrm>
          <a:prstGeom prst="ellipse">
            <a:avLst/>
          </a:prstGeom>
          <a:solidFill>
            <a:schemeClr val="accent2">
              <a:lumMod val="40000"/>
              <a:lumOff val="60000"/>
            </a:schemeClr>
          </a:solidFill>
          <a:ln>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7" name="Oval 566"/>
          <p:cNvSpPr/>
          <p:nvPr/>
        </p:nvSpPr>
        <p:spPr>
          <a:xfrm>
            <a:off x="5904661" y="553071"/>
            <a:ext cx="109728" cy="109728"/>
          </a:xfrm>
          <a:prstGeom prst="ellipse">
            <a:avLst/>
          </a:prstGeom>
          <a:solidFill>
            <a:schemeClr val="accent2">
              <a:lumMod val="40000"/>
              <a:lumOff val="60000"/>
            </a:schemeClr>
          </a:solidFill>
          <a:ln>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8" name="Oval 567"/>
          <p:cNvSpPr/>
          <p:nvPr/>
        </p:nvSpPr>
        <p:spPr>
          <a:xfrm>
            <a:off x="4313423" y="160812"/>
            <a:ext cx="109728" cy="109728"/>
          </a:xfrm>
          <a:prstGeom prst="ellipse">
            <a:avLst/>
          </a:prstGeom>
          <a:solidFill>
            <a:schemeClr val="accent2">
              <a:lumMod val="40000"/>
              <a:lumOff val="60000"/>
            </a:schemeClr>
          </a:solidFill>
          <a:ln>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9" name="Oval 568"/>
          <p:cNvSpPr/>
          <p:nvPr/>
        </p:nvSpPr>
        <p:spPr>
          <a:xfrm>
            <a:off x="4265254" y="1597631"/>
            <a:ext cx="109728" cy="109728"/>
          </a:xfrm>
          <a:prstGeom prst="ellipse">
            <a:avLst/>
          </a:prstGeom>
          <a:solidFill>
            <a:schemeClr val="accent2">
              <a:lumMod val="40000"/>
              <a:lumOff val="60000"/>
            </a:schemeClr>
          </a:solidFill>
          <a:ln>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3" name="Oval 572"/>
          <p:cNvSpPr/>
          <p:nvPr/>
        </p:nvSpPr>
        <p:spPr>
          <a:xfrm>
            <a:off x="6248046" y="226312"/>
            <a:ext cx="109728" cy="109728"/>
          </a:xfrm>
          <a:prstGeom prst="ellipse">
            <a:avLst/>
          </a:prstGeom>
          <a:solidFill>
            <a:schemeClr val="accent2">
              <a:lumMod val="40000"/>
              <a:lumOff val="60000"/>
            </a:schemeClr>
          </a:solidFill>
          <a:ln>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4" name="Oval 573"/>
          <p:cNvSpPr/>
          <p:nvPr/>
        </p:nvSpPr>
        <p:spPr>
          <a:xfrm>
            <a:off x="6788052" y="1284292"/>
            <a:ext cx="109728" cy="109728"/>
          </a:xfrm>
          <a:prstGeom prst="ellipse">
            <a:avLst/>
          </a:prstGeom>
          <a:solidFill>
            <a:schemeClr val="accent2">
              <a:lumMod val="40000"/>
              <a:lumOff val="60000"/>
            </a:schemeClr>
          </a:solidFill>
          <a:ln>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5" name="Oval 574"/>
          <p:cNvSpPr/>
          <p:nvPr/>
        </p:nvSpPr>
        <p:spPr>
          <a:xfrm>
            <a:off x="7030714" y="662799"/>
            <a:ext cx="109728" cy="109728"/>
          </a:xfrm>
          <a:prstGeom prst="ellipse">
            <a:avLst/>
          </a:prstGeom>
          <a:solidFill>
            <a:schemeClr val="accent2">
              <a:lumMod val="40000"/>
              <a:lumOff val="60000"/>
            </a:schemeClr>
          </a:solidFill>
          <a:ln>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6" name="Oval 575"/>
          <p:cNvSpPr/>
          <p:nvPr/>
        </p:nvSpPr>
        <p:spPr>
          <a:xfrm>
            <a:off x="7303123" y="326387"/>
            <a:ext cx="109728" cy="109728"/>
          </a:xfrm>
          <a:prstGeom prst="ellipse">
            <a:avLst/>
          </a:prstGeom>
          <a:solidFill>
            <a:schemeClr val="accent2">
              <a:lumMod val="40000"/>
              <a:lumOff val="60000"/>
            </a:schemeClr>
          </a:solidFill>
          <a:ln>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7" name="Oval 576"/>
          <p:cNvSpPr/>
          <p:nvPr/>
        </p:nvSpPr>
        <p:spPr>
          <a:xfrm>
            <a:off x="7815500" y="223147"/>
            <a:ext cx="109728" cy="109728"/>
          </a:xfrm>
          <a:prstGeom prst="ellipse">
            <a:avLst/>
          </a:prstGeom>
          <a:solidFill>
            <a:schemeClr val="accent2">
              <a:lumMod val="40000"/>
              <a:lumOff val="60000"/>
            </a:schemeClr>
          </a:solidFill>
          <a:ln>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8" name="Oval 577"/>
          <p:cNvSpPr/>
          <p:nvPr/>
        </p:nvSpPr>
        <p:spPr>
          <a:xfrm>
            <a:off x="7680607" y="975940"/>
            <a:ext cx="109728" cy="109728"/>
          </a:xfrm>
          <a:prstGeom prst="ellipse">
            <a:avLst/>
          </a:prstGeom>
          <a:solidFill>
            <a:schemeClr val="accent2">
              <a:lumMod val="40000"/>
              <a:lumOff val="60000"/>
            </a:schemeClr>
          </a:solidFill>
          <a:ln>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9" name="Oval 578"/>
          <p:cNvSpPr/>
          <p:nvPr/>
        </p:nvSpPr>
        <p:spPr>
          <a:xfrm>
            <a:off x="7886900" y="1757866"/>
            <a:ext cx="109728" cy="109728"/>
          </a:xfrm>
          <a:prstGeom prst="ellipse">
            <a:avLst/>
          </a:prstGeom>
          <a:solidFill>
            <a:schemeClr val="accent2">
              <a:lumMod val="40000"/>
              <a:lumOff val="60000"/>
            </a:schemeClr>
          </a:solidFill>
          <a:ln>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0" name="Oval 579"/>
          <p:cNvSpPr/>
          <p:nvPr/>
        </p:nvSpPr>
        <p:spPr>
          <a:xfrm>
            <a:off x="7561996" y="1372682"/>
            <a:ext cx="109728" cy="109728"/>
          </a:xfrm>
          <a:prstGeom prst="ellipse">
            <a:avLst/>
          </a:prstGeom>
          <a:solidFill>
            <a:schemeClr val="accent2">
              <a:lumMod val="40000"/>
              <a:lumOff val="60000"/>
            </a:schemeClr>
          </a:solidFill>
          <a:ln>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1" name="Oval 580"/>
          <p:cNvSpPr/>
          <p:nvPr/>
        </p:nvSpPr>
        <p:spPr>
          <a:xfrm>
            <a:off x="4375256" y="2774989"/>
            <a:ext cx="109728" cy="109728"/>
          </a:xfrm>
          <a:prstGeom prst="ellipse">
            <a:avLst/>
          </a:prstGeom>
          <a:solidFill>
            <a:schemeClr val="accent2">
              <a:lumMod val="40000"/>
              <a:lumOff val="60000"/>
            </a:schemeClr>
          </a:solidFill>
          <a:ln>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2" name="Oval 581"/>
          <p:cNvSpPr/>
          <p:nvPr/>
        </p:nvSpPr>
        <p:spPr>
          <a:xfrm>
            <a:off x="4274131" y="3558988"/>
            <a:ext cx="109728" cy="109728"/>
          </a:xfrm>
          <a:prstGeom prst="ellipse">
            <a:avLst/>
          </a:prstGeom>
          <a:solidFill>
            <a:schemeClr val="accent2">
              <a:lumMod val="40000"/>
              <a:lumOff val="60000"/>
            </a:schemeClr>
          </a:solidFill>
          <a:ln>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3" name="Oval 582"/>
          <p:cNvSpPr/>
          <p:nvPr/>
        </p:nvSpPr>
        <p:spPr>
          <a:xfrm>
            <a:off x="4427477" y="3224194"/>
            <a:ext cx="109728" cy="109728"/>
          </a:xfrm>
          <a:prstGeom prst="ellipse">
            <a:avLst/>
          </a:prstGeom>
          <a:solidFill>
            <a:schemeClr val="accent2">
              <a:lumMod val="40000"/>
              <a:lumOff val="60000"/>
            </a:schemeClr>
          </a:solidFill>
          <a:ln>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4" name="Oval 583"/>
          <p:cNvSpPr/>
          <p:nvPr/>
        </p:nvSpPr>
        <p:spPr>
          <a:xfrm>
            <a:off x="4560665" y="4036375"/>
            <a:ext cx="109728" cy="109728"/>
          </a:xfrm>
          <a:prstGeom prst="ellipse">
            <a:avLst/>
          </a:prstGeom>
          <a:solidFill>
            <a:schemeClr val="accent2">
              <a:lumMod val="40000"/>
              <a:lumOff val="60000"/>
            </a:schemeClr>
          </a:solidFill>
          <a:ln>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5" name="Oval 584"/>
          <p:cNvSpPr/>
          <p:nvPr/>
        </p:nvSpPr>
        <p:spPr>
          <a:xfrm>
            <a:off x="5000896" y="3920464"/>
            <a:ext cx="109728" cy="109728"/>
          </a:xfrm>
          <a:prstGeom prst="ellipse">
            <a:avLst/>
          </a:prstGeom>
          <a:solidFill>
            <a:schemeClr val="accent2">
              <a:lumMod val="40000"/>
              <a:lumOff val="60000"/>
            </a:schemeClr>
          </a:solidFill>
          <a:ln>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7" name="Oval 586"/>
          <p:cNvSpPr/>
          <p:nvPr/>
        </p:nvSpPr>
        <p:spPr>
          <a:xfrm>
            <a:off x="5355416" y="3171610"/>
            <a:ext cx="109728" cy="109728"/>
          </a:xfrm>
          <a:prstGeom prst="ellipse">
            <a:avLst/>
          </a:prstGeom>
          <a:solidFill>
            <a:schemeClr val="accent2">
              <a:lumMod val="40000"/>
              <a:lumOff val="60000"/>
            </a:schemeClr>
          </a:solidFill>
          <a:ln>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8" name="Oval 587"/>
          <p:cNvSpPr/>
          <p:nvPr/>
        </p:nvSpPr>
        <p:spPr>
          <a:xfrm>
            <a:off x="5506349" y="3464250"/>
            <a:ext cx="109728" cy="109728"/>
          </a:xfrm>
          <a:prstGeom prst="ellipse">
            <a:avLst/>
          </a:prstGeom>
          <a:solidFill>
            <a:schemeClr val="accent2">
              <a:lumMod val="40000"/>
              <a:lumOff val="60000"/>
            </a:schemeClr>
          </a:solidFill>
          <a:ln>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9" name="Oval 588"/>
          <p:cNvSpPr/>
          <p:nvPr/>
        </p:nvSpPr>
        <p:spPr>
          <a:xfrm>
            <a:off x="5941621" y="3941637"/>
            <a:ext cx="109728" cy="109728"/>
          </a:xfrm>
          <a:prstGeom prst="ellipse">
            <a:avLst/>
          </a:prstGeom>
          <a:solidFill>
            <a:schemeClr val="accent2">
              <a:lumMod val="40000"/>
              <a:lumOff val="60000"/>
            </a:schemeClr>
          </a:solidFill>
          <a:ln>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0" name="Oval 589"/>
          <p:cNvSpPr/>
          <p:nvPr/>
        </p:nvSpPr>
        <p:spPr>
          <a:xfrm>
            <a:off x="5879184" y="3223419"/>
            <a:ext cx="109728" cy="109728"/>
          </a:xfrm>
          <a:prstGeom prst="ellipse">
            <a:avLst/>
          </a:prstGeom>
          <a:solidFill>
            <a:schemeClr val="accent2">
              <a:lumMod val="40000"/>
              <a:lumOff val="60000"/>
            </a:schemeClr>
          </a:solidFill>
          <a:ln>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1" name="Oval 590"/>
          <p:cNvSpPr/>
          <p:nvPr/>
        </p:nvSpPr>
        <p:spPr>
          <a:xfrm>
            <a:off x="6471903" y="3749676"/>
            <a:ext cx="109728" cy="109728"/>
          </a:xfrm>
          <a:prstGeom prst="ellipse">
            <a:avLst/>
          </a:prstGeom>
          <a:solidFill>
            <a:schemeClr val="accent2">
              <a:lumMod val="40000"/>
              <a:lumOff val="60000"/>
            </a:schemeClr>
          </a:solidFill>
          <a:ln>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2" name="Oval 591"/>
          <p:cNvSpPr/>
          <p:nvPr/>
        </p:nvSpPr>
        <p:spPr>
          <a:xfrm>
            <a:off x="6707616" y="3120549"/>
            <a:ext cx="109728" cy="109728"/>
          </a:xfrm>
          <a:prstGeom prst="ellipse">
            <a:avLst/>
          </a:prstGeom>
          <a:solidFill>
            <a:schemeClr val="accent2">
              <a:lumMod val="40000"/>
              <a:lumOff val="60000"/>
            </a:schemeClr>
          </a:solidFill>
          <a:ln>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3" name="Oval 592"/>
          <p:cNvSpPr/>
          <p:nvPr/>
        </p:nvSpPr>
        <p:spPr>
          <a:xfrm>
            <a:off x="7095457" y="3810736"/>
            <a:ext cx="109728" cy="109728"/>
          </a:xfrm>
          <a:prstGeom prst="ellipse">
            <a:avLst/>
          </a:prstGeom>
          <a:solidFill>
            <a:schemeClr val="accent2">
              <a:lumMod val="40000"/>
              <a:lumOff val="60000"/>
            </a:schemeClr>
          </a:solidFill>
          <a:ln>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4" name="Oval 593"/>
          <p:cNvSpPr/>
          <p:nvPr/>
        </p:nvSpPr>
        <p:spPr>
          <a:xfrm>
            <a:off x="7367594" y="3128111"/>
            <a:ext cx="109728" cy="109728"/>
          </a:xfrm>
          <a:prstGeom prst="ellipse">
            <a:avLst/>
          </a:prstGeom>
          <a:solidFill>
            <a:schemeClr val="accent2">
              <a:lumMod val="40000"/>
              <a:lumOff val="60000"/>
            </a:schemeClr>
          </a:solidFill>
          <a:ln>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5" name="Oval 594"/>
          <p:cNvSpPr/>
          <p:nvPr/>
        </p:nvSpPr>
        <p:spPr>
          <a:xfrm>
            <a:off x="7624679" y="2843884"/>
            <a:ext cx="109728" cy="109728"/>
          </a:xfrm>
          <a:prstGeom prst="ellipse">
            <a:avLst/>
          </a:prstGeom>
          <a:solidFill>
            <a:schemeClr val="accent2">
              <a:lumMod val="40000"/>
              <a:lumOff val="60000"/>
            </a:schemeClr>
          </a:solidFill>
          <a:ln>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6" name="Oval 595"/>
          <p:cNvSpPr/>
          <p:nvPr/>
        </p:nvSpPr>
        <p:spPr>
          <a:xfrm>
            <a:off x="7740568" y="3975328"/>
            <a:ext cx="109728" cy="109728"/>
          </a:xfrm>
          <a:prstGeom prst="ellipse">
            <a:avLst/>
          </a:prstGeom>
          <a:solidFill>
            <a:schemeClr val="accent2">
              <a:lumMod val="40000"/>
              <a:lumOff val="60000"/>
            </a:schemeClr>
          </a:solidFill>
          <a:ln>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8" name="Oval 597"/>
          <p:cNvSpPr/>
          <p:nvPr/>
        </p:nvSpPr>
        <p:spPr>
          <a:xfrm>
            <a:off x="7336896" y="4229462"/>
            <a:ext cx="109728" cy="109728"/>
          </a:xfrm>
          <a:prstGeom prst="ellipse">
            <a:avLst/>
          </a:prstGeom>
          <a:solidFill>
            <a:schemeClr val="accent2">
              <a:lumMod val="40000"/>
              <a:lumOff val="60000"/>
            </a:schemeClr>
          </a:solidFill>
          <a:ln>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9" name="Oval 598"/>
          <p:cNvSpPr/>
          <p:nvPr/>
        </p:nvSpPr>
        <p:spPr>
          <a:xfrm>
            <a:off x="6045405" y="3554730"/>
            <a:ext cx="109728" cy="109728"/>
          </a:xfrm>
          <a:prstGeom prst="ellipse">
            <a:avLst/>
          </a:prstGeom>
          <a:solidFill>
            <a:schemeClr val="accent2">
              <a:lumMod val="40000"/>
              <a:lumOff val="60000"/>
            </a:schemeClr>
          </a:solidFill>
          <a:ln>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0" name="Oval 599"/>
          <p:cNvSpPr/>
          <p:nvPr/>
        </p:nvSpPr>
        <p:spPr>
          <a:xfrm>
            <a:off x="5617544" y="3766252"/>
            <a:ext cx="109728" cy="109728"/>
          </a:xfrm>
          <a:prstGeom prst="ellipse">
            <a:avLst/>
          </a:prstGeom>
          <a:solidFill>
            <a:schemeClr val="accent2">
              <a:lumMod val="40000"/>
              <a:lumOff val="60000"/>
            </a:schemeClr>
          </a:solidFill>
          <a:ln>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1" name="Oval 600"/>
          <p:cNvSpPr/>
          <p:nvPr/>
        </p:nvSpPr>
        <p:spPr>
          <a:xfrm>
            <a:off x="4637679" y="3707415"/>
            <a:ext cx="109728" cy="109728"/>
          </a:xfrm>
          <a:prstGeom prst="ellipse">
            <a:avLst/>
          </a:prstGeom>
          <a:solidFill>
            <a:schemeClr val="accent2">
              <a:lumMod val="40000"/>
              <a:lumOff val="60000"/>
            </a:schemeClr>
          </a:solidFill>
          <a:ln>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2" name="Oval 601"/>
          <p:cNvSpPr/>
          <p:nvPr/>
        </p:nvSpPr>
        <p:spPr>
          <a:xfrm>
            <a:off x="6860016" y="3272949"/>
            <a:ext cx="109728" cy="109728"/>
          </a:xfrm>
          <a:prstGeom prst="ellipse">
            <a:avLst/>
          </a:prstGeom>
          <a:solidFill>
            <a:schemeClr val="accent2">
              <a:lumMod val="40000"/>
              <a:lumOff val="60000"/>
            </a:schemeClr>
          </a:solidFill>
          <a:ln>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4" name="Oval 603"/>
          <p:cNvSpPr/>
          <p:nvPr/>
        </p:nvSpPr>
        <p:spPr>
          <a:xfrm>
            <a:off x="7624679" y="3427041"/>
            <a:ext cx="109728" cy="109728"/>
          </a:xfrm>
          <a:prstGeom prst="ellipse">
            <a:avLst/>
          </a:prstGeom>
          <a:solidFill>
            <a:schemeClr val="accent2">
              <a:lumMod val="40000"/>
              <a:lumOff val="60000"/>
            </a:schemeClr>
          </a:solidFill>
          <a:ln>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5" name="Oval 604"/>
          <p:cNvSpPr/>
          <p:nvPr/>
        </p:nvSpPr>
        <p:spPr>
          <a:xfrm>
            <a:off x="5752322" y="1058920"/>
            <a:ext cx="109728" cy="109728"/>
          </a:xfrm>
          <a:prstGeom prst="ellipse">
            <a:avLst/>
          </a:prstGeom>
          <a:solidFill>
            <a:schemeClr val="accent2">
              <a:lumMod val="40000"/>
              <a:lumOff val="60000"/>
            </a:schemeClr>
          </a:solidFill>
          <a:ln>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6" name="Oval 605"/>
          <p:cNvSpPr/>
          <p:nvPr/>
        </p:nvSpPr>
        <p:spPr>
          <a:xfrm>
            <a:off x="4756076" y="222140"/>
            <a:ext cx="109728" cy="109728"/>
          </a:xfrm>
          <a:prstGeom prst="ellipse">
            <a:avLst/>
          </a:prstGeom>
          <a:solidFill>
            <a:schemeClr val="accent2">
              <a:lumMod val="40000"/>
              <a:lumOff val="60000"/>
            </a:schemeClr>
          </a:solidFill>
          <a:ln>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7" name="Oval 606"/>
          <p:cNvSpPr/>
          <p:nvPr/>
        </p:nvSpPr>
        <p:spPr>
          <a:xfrm>
            <a:off x="6760423" y="228968"/>
            <a:ext cx="109728" cy="109728"/>
          </a:xfrm>
          <a:prstGeom prst="ellipse">
            <a:avLst/>
          </a:prstGeom>
          <a:solidFill>
            <a:schemeClr val="accent2">
              <a:lumMod val="40000"/>
              <a:lumOff val="60000"/>
            </a:schemeClr>
          </a:solidFill>
          <a:ln>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8" name="Oval 607"/>
          <p:cNvSpPr/>
          <p:nvPr/>
        </p:nvSpPr>
        <p:spPr>
          <a:xfrm>
            <a:off x="4737170" y="1584227"/>
            <a:ext cx="109728" cy="109728"/>
          </a:xfrm>
          <a:prstGeom prst="ellipse">
            <a:avLst/>
          </a:prstGeom>
          <a:solidFill>
            <a:schemeClr val="accent2">
              <a:lumMod val="40000"/>
              <a:lumOff val="60000"/>
            </a:schemeClr>
          </a:solidFill>
          <a:ln>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9" name="Oval 608"/>
          <p:cNvSpPr/>
          <p:nvPr/>
        </p:nvSpPr>
        <p:spPr>
          <a:xfrm>
            <a:off x="5506349" y="208282"/>
            <a:ext cx="109728" cy="109728"/>
          </a:xfrm>
          <a:prstGeom prst="ellipse">
            <a:avLst/>
          </a:prstGeom>
          <a:solidFill>
            <a:schemeClr val="accent2">
              <a:lumMod val="40000"/>
              <a:lumOff val="60000"/>
            </a:schemeClr>
          </a:solidFill>
          <a:ln>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0" name="Oval 609"/>
          <p:cNvSpPr/>
          <p:nvPr/>
        </p:nvSpPr>
        <p:spPr>
          <a:xfrm>
            <a:off x="5113440" y="345831"/>
            <a:ext cx="109728" cy="109728"/>
          </a:xfrm>
          <a:prstGeom prst="ellipse">
            <a:avLst/>
          </a:prstGeom>
          <a:solidFill>
            <a:schemeClr val="accent2">
              <a:lumMod val="40000"/>
              <a:lumOff val="60000"/>
            </a:schemeClr>
          </a:solidFill>
          <a:ln>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2" name="Oval 611"/>
          <p:cNvSpPr/>
          <p:nvPr/>
        </p:nvSpPr>
        <p:spPr>
          <a:xfrm>
            <a:off x="6389196" y="516702"/>
            <a:ext cx="109728" cy="109728"/>
          </a:xfrm>
          <a:prstGeom prst="ellipse">
            <a:avLst/>
          </a:prstGeom>
          <a:solidFill>
            <a:schemeClr val="accent2">
              <a:lumMod val="40000"/>
              <a:lumOff val="60000"/>
            </a:schemeClr>
          </a:solidFill>
          <a:ln>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3" name="Oval 612"/>
          <p:cNvSpPr/>
          <p:nvPr/>
        </p:nvSpPr>
        <p:spPr>
          <a:xfrm>
            <a:off x="6675096" y="788520"/>
            <a:ext cx="109728" cy="109728"/>
          </a:xfrm>
          <a:prstGeom prst="ellipse">
            <a:avLst/>
          </a:prstGeom>
          <a:solidFill>
            <a:schemeClr val="accent2">
              <a:lumMod val="40000"/>
              <a:lumOff val="60000"/>
            </a:schemeClr>
          </a:solidFill>
          <a:ln>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4" name="Oval 613"/>
          <p:cNvSpPr/>
          <p:nvPr/>
        </p:nvSpPr>
        <p:spPr>
          <a:xfrm>
            <a:off x="7380503" y="763842"/>
            <a:ext cx="109728" cy="109728"/>
          </a:xfrm>
          <a:prstGeom prst="ellipse">
            <a:avLst/>
          </a:prstGeom>
          <a:solidFill>
            <a:schemeClr val="accent2">
              <a:lumMod val="40000"/>
              <a:lumOff val="60000"/>
            </a:schemeClr>
          </a:solidFill>
          <a:ln>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5" name="Oval 614"/>
          <p:cNvSpPr/>
          <p:nvPr/>
        </p:nvSpPr>
        <p:spPr>
          <a:xfrm>
            <a:off x="4741628" y="3152427"/>
            <a:ext cx="109728" cy="109728"/>
          </a:xfrm>
          <a:prstGeom prst="ellipse">
            <a:avLst/>
          </a:prstGeom>
          <a:solidFill>
            <a:schemeClr val="accent2">
              <a:lumMod val="40000"/>
              <a:lumOff val="60000"/>
            </a:schemeClr>
          </a:solidFill>
          <a:ln>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6" name="Oval 615"/>
          <p:cNvSpPr/>
          <p:nvPr/>
        </p:nvSpPr>
        <p:spPr>
          <a:xfrm>
            <a:off x="5551512" y="4153855"/>
            <a:ext cx="109728" cy="109728"/>
          </a:xfrm>
          <a:prstGeom prst="ellipse">
            <a:avLst/>
          </a:prstGeom>
          <a:solidFill>
            <a:schemeClr val="accent2">
              <a:lumMod val="40000"/>
              <a:lumOff val="60000"/>
            </a:schemeClr>
          </a:solidFill>
          <a:ln>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7" name="Oval 616"/>
          <p:cNvSpPr/>
          <p:nvPr/>
        </p:nvSpPr>
        <p:spPr>
          <a:xfrm>
            <a:off x="6275607" y="4202078"/>
            <a:ext cx="109728" cy="109728"/>
          </a:xfrm>
          <a:prstGeom prst="ellipse">
            <a:avLst/>
          </a:prstGeom>
          <a:solidFill>
            <a:schemeClr val="accent2">
              <a:lumMod val="40000"/>
              <a:lumOff val="60000"/>
            </a:schemeClr>
          </a:solidFill>
          <a:ln>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8" name="Oval 617"/>
          <p:cNvSpPr/>
          <p:nvPr/>
        </p:nvSpPr>
        <p:spPr>
          <a:xfrm>
            <a:off x="6828214" y="3667428"/>
            <a:ext cx="109728" cy="109728"/>
          </a:xfrm>
          <a:prstGeom prst="ellipse">
            <a:avLst/>
          </a:prstGeom>
          <a:solidFill>
            <a:schemeClr val="accent2">
              <a:lumMod val="40000"/>
              <a:lumOff val="60000"/>
            </a:schemeClr>
          </a:solidFill>
          <a:ln>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9" name="Oval 618"/>
          <p:cNvSpPr/>
          <p:nvPr/>
        </p:nvSpPr>
        <p:spPr>
          <a:xfrm>
            <a:off x="7364432" y="3652551"/>
            <a:ext cx="109728" cy="109728"/>
          </a:xfrm>
          <a:prstGeom prst="ellipse">
            <a:avLst/>
          </a:prstGeom>
          <a:solidFill>
            <a:schemeClr val="accent2">
              <a:lumMod val="40000"/>
              <a:lumOff val="60000"/>
            </a:schemeClr>
          </a:solidFill>
          <a:ln>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0" name="Oval 619"/>
          <p:cNvSpPr/>
          <p:nvPr/>
        </p:nvSpPr>
        <p:spPr>
          <a:xfrm>
            <a:off x="7777079" y="2996284"/>
            <a:ext cx="109728" cy="109728"/>
          </a:xfrm>
          <a:prstGeom prst="ellipse">
            <a:avLst/>
          </a:prstGeom>
          <a:solidFill>
            <a:schemeClr val="accent2">
              <a:lumMod val="40000"/>
              <a:lumOff val="60000"/>
            </a:schemeClr>
          </a:solidFill>
          <a:ln>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1" name="Oval 620"/>
          <p:cNvSpPr/>
          <p:nvPr/>
        </p:nvSpPr>
        <p:spPr>
          <a:xfrm>
            <a:off x="6376934" y="1308505"/>
            <a:ext cx="109728" cy="109728"/>
          </a:xfrm>
          <a:prstGeom prst="ellipse">
            <a:avLst/>
          </a:prstGeom>
          <a:solidFill>
            <a:schemeClr val="accent2">
              <a:lumMod val="40000"/>
              <a:lumOff val="60000"/>
            </a:schemeClr>
          </a:solidFill>
          <a:ln>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2" name="Oval 621"/>
          <p:cNvSpPr/>
          <p:nvPr/>
        </p:nvSpPr>
        <p:spPr>
          <a:xfrm>
            <a:off x="7105970" y="1352693"/>
            <a:ext cx="109728" cy="109728"/>
          </a:xfrm>
          <a:prstGeom prst="ellipse">
            <a:avLst/>
          </a:prstGeom>
          <a:solidFill>
            <a:schemeClr val="accent2">
              <a:lumMod val="40000"/>
              <a:lumOff val="60000"/>
            </a:schemeClr>
          </a:solidFill>
          <a:ln>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5" name="Oval 624"/>
          <p:cNvSpPr/>
          <p:nvPr/>
        </p:nvSpPr>
        <p:spPr>
          <a:xfrm>
            <a:off x="4378297" y="479053"/>
            <a:ext cx="109728" cy="109728"/>
          </a:xfrm>
          <a:prstGeom prst="ellipse">
            <a:avLst/>
          </a:prstGeom>
          <a:solidFill>
            <a:schemeClr val="accent2">
              <a:lumMod val="40000"/>
              <a:lumOff val="60000"/>
            </a:schemeClr>
          </a:solidFill>
          <a:ln>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6" name="Oval 625"/>
          <p:cNvSpPr/>
          <p:nvPr/>
        </p:nvSpPr>
        <p:spPr>
          <a:xfrm>
            <a:off x="4738991" y="705932"/>
            <a:ext cx="109728" cy="109728"/>
          </a:xfrm>
          <a:prstGeom prst="ellipse">
            <a:avLst/>
          </a:prstGeom>
          <a:solidFill>
            <a:schemeClr val="accent2">
              <a:lumMod val="40000"/>
              <a:lumOff val="60000"/>
            </a:schemeClr>
          </a:solidFill>
          <a:ln>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7" name="Oval 626"/>
          <p:cNvSpPr/>
          <p:nvPr/>
        </p:nvSpPr>
        <p:spPr>
          <a:xfrm>
            <a:off x="5058576" y="3583935"/>
            <a:ext cx="109728" cy="109728"/>
          </a:xfrm>
          <a:prstGeom prst="ellipse">
            <a:avLst/>
          </a:prstGeom>
          <a:solidFill>
            <a:schemeClr val="accent2">
              <a:lumMod val="40000"/>
              <a:lumOff val="60000"/>
            </a:schemeClr>
          </a:solidFill>
          <a:ln>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8" name="Oval 627"/>
          <p:cNvSpPr/>
          <p:nvPr/>
        </p:nvSpPr>
        <p:spPr>
          <a:xfrm>
            <a:off x="5071914" y="3154712"/>
            <a:ext cx="109728" cy="109728"/>
          </a:xfrm>
          <a:prstGeom prst="ellipse">
            <a:avLst/>
          </a:prstGeom>
          <a:solidFill>
            <a:schemeClr val="accent2">
              <a:lumMod val="40000"/>
              <a:lumOff val="60000"/>
            </a:schemeClr>
          </a:solidFill>
          <a:ln>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9" name="Oval 628"/>
          <p:cNvSpPr/>
          <p:nvPr/>
        </p:nvSpPr>
        <p:spPr>
          <a:xfrm>
            <a:off x="6369600" y="3331633"/>
            <a:ext cx="109728" cy="109728"/>
          </a:xfrm>
          <a:prstGeom prst="ellipse">
            <a:avLst/>
          </a:prstGeom>
          <a:solidFill>
            <a:schemeClr val="accent2">
              <a:lumMod val="40000"/>
              <a:lumOff val="60000"/>
            </a:schemeClr>
          </a:solidFill>
          <a:ln>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0" name="Oval 629"/>
          <p:cNvSpPr/>
          <p:nvPr/>
        </p:nvSpPr>
        <p:spPr>
          <a:xfrm>
            <a:off x="6789297" y="3947213"/>
            <a:ext cx="109728" cy="109728"/>
          </a:xfrm>
          <a:prstGeom prst="ellipse">
            <a:avLst/>
          </a:prstGeom>
          <a:solidFill>
            <a:schemeClr val="accent2">
              <a:lumMod val="40000"/>
              <a:lumOff val="60000"/>
            </a:schemeClr>
          </a:solidFill>
          <a:ln>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1" name="Oval 630"/>
          <p:cNvSpPr/>
          <p:nvPr/>
        </p:nvSpPr>
        <p:spPr>
          <a:xfrm>
            <a:off x="7160834" y="3427041"/>
            <a:ext cx="109728" cy="109728"/>
          </a:xfrm>
          <a:prstGeom prst="ellipse">
            <a:avLst/>
          </a:prstGeom>
          <a:solidFill>
            <a:schemeClr val="accent2">
              <a:lumMod val="40000"/>
              <a:lumOff val="60000"/>
            </a:schemeClr>
          </a:solidFill>
          <a:ln>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3" name="Oval 632"/>
          <p:cNvSpPr/>
          <p:nvPr/>
        </p:nvSpPr>
        <p:spPr>
          <a:xfrm>
            <a:off x="4820442" y="4208527"/>
            <a:ext cx="109728" cy="109728"/>
          </a:xfrm>
          <a:prstGeom prst="ellipse">
            <a:avLst/>
          </a:prstGeom>
          <a:solidFill>
            <a:schemeClr val="accent2">
              <a:lumMod val="40000"/>
              <a:lumOff val="60000"/>
            </a:schemeClr>
          </a:solidFill>
          <a:ln>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53" name="TextBox 2052"/>
          <p:cNvSpPr txBox="1"/>
          <p:nvPr/>
        </p:nvSpPr>
        <p:spPr>
          <a:xfrm>
            <a:off x="24814" y="4212117"/>
            <a:ext cx="3849898" cy="1169551"/>
          </a:xfrm>
          <a:prstGeom prst="rect">
            <a:avLst/>
          </a:prstGeom>
          <a:noFill/>
        </p:spPr>
        <p:txBody>
          <a:bodyPr wrap="square" rtlCol="0">
            <a:spAutoFit/>
          </a:bodyPr>
          <a:lstStyle/>
          <a:p>
            <a:pPr algn="ctr"/>
            <a:r>
              <a:rPr lang="en-US" sz="3500" b="1" dirty="0" err="1">
                <a:latin typeface="Courier New" panose="02070309020205020404" pitchFamily="49" charset="0"/>
                <a:cs typeface="Courier New" panose="02070309020205020404" pitchFamily="49" charset="0"/>
              </a:rPr>
              <a:t>Môi</a:t>
            </a:r>
            <a:r>
              <a:rPr lang="en-US" sz="3500" b="1" dirty="0">
                <a:latin typeface="Courier New" panose="02070309020205020404" pitchFamily="49" charset="0"/>
                <a:cs typeface="Courier New" panose="02070309020205020404" pitchFamily="49" charset="0"/>
              </a:rPr>
              <a:t> </a:t>
            </a:r>
            <a:r>
              <a:rPr lang="en-US" sz="3500" b="1" dirty="0" err="1">
                <a:latin typeface="Courier New" panose="02070309020205020404" pitchFamily="49" charset="0"/>
                <a:cs typeface="Courier New" panose="02070309020205020404" pitchFamily="49" charset="0"/>
              </a:rPr>
              <a:t>trường</a:t>
            </a:r>
            <a:r>
              <a:rPr lang="en-US" sz="3500" b="1" dirty="0">
                <a:latin typeface="Courier New" panose="02070309020205020404" pitchFamily="49" charset="0"/>
                <a:cs typeface="Courier New" panose="02070309020205020404" pitchFamily="49" charset="0"/>
              </a:rPr>
              <a:t> </a:t>
            </a:r>
            <a:r>
              <a:rPr lang="en-US" sz="3500" b="1" dirty="0" err="1">
                <a:latin typeface="Courier New" panose="02070309020205020404" pitchFamily="49" charset="0"/>
                <a:cs typeface="Courier New" panose="02070309020205020404" pitchFamily="49" charset="0"/>
              </a:rPr>
              <a:t>nhược</a:t>
            </a:r>
            <a:r>
              <a:rPr lang="en-US" sz="3500" b="1" dirty="0">
                <a:latin typeface="Courier New" panose="02070309020205020404" pitchFamily="49" charset="0"/>
                <a:cs typeface="Courier New" panose="02070309020205020404" pitchFamily="49" charset="0"/>
              </a:rPr>
              <a:t> </a:t>
            </a:r>
            <a:r>
              <a:rPr lang="en-US" sz="3500" b="1" dirty="0" err="1">
                <a:latin typeface="Courier New" panose="02070309020205020404" pitchFamily="49" charset="0"/>
                <a:cs typeface="Courier New" panose="02070309020205020404" pitchFamily="49" charset="0"/>
              </a:rPr>
              <a:t>trương</a:t>
            </a:r>
            <a:endParaRPr lang="en-US" sz="3500" b="1" dirty="0">
              <a:latin typeface="Courier New" panose="02070309020205020404" pitchFamily="49" charset="0"/>
              <a:cs typeface="Courier New" panose="02070309020205020404" pitchFamily="49" charset="0"/>
            </a:endParaRPr>
          </a:p>
        </p:txBody>
      </p:sp>
      <p:sp>
        <p:nvSpPr>
          <p:cNvPr id="635" name="Oval 634"/>
          <p:cNvSpPr/>
          <p:nvPr/>
        </p:nvSpPr>
        <p:spPr>
          <a:xfrm>
            <a:off x="5153296" y="4072864"/>
            <a:ext cx="109728" cy="109728"/>
          </a:xfrm>
          <a:prstGeom prst="ellipse">
            <a:avLst/>
          </a:prstGeom>
          <a:solidFill>
            <a:schemeClr val="accent2">
              <a:lumMod val="40000"/>
              <a:lumOff val="60000"/>
            </a:schemeClr>
          </a:solidFill>
          <a:ln>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dirty="0"/>
          </a:p>
        </p:txBody>
      </p:sp>
      <p:sp>
        <p:nvSpPr>
          <p:cNvPr id="636" name="TextBox 635"/>
          <p:cNvSpPr txBox="1"/>
          <p:nvPr/>
        </p:nvSpPr>
        <p:spPr>
          <a:xfrm>
            <a:off x="4274131" y="4214854"/>
            <a:ext cx="3571006" cy="1169551"/>
          </a:xfrm>
          <a:prstGeom prst="rect">
            <a:avLst/>
          </a:prstGeom>
          <a:noFill/>
        </p:spPr>
        <p:txBody>
          <a:bodyPr wrap="square" rtlCol="0">
            <a:spAutoFit/>
          </a:bodyPr>
          <a:lstStyle/>
          <a:p>
            <a:pPr algn="ctr"/>
            <a:r>
              <a:rPr lang="en-US" sz="3500" b="1" dirty="0" err="1">
                <a:latin typeface="Courier New" panose="02070309020205020404" pitchFamily="49" charset="0"/>
                <a:cs typeface="Courier New" panose="02070309020205020404" pitchFamily="49" charset="0"/>
              </a:rPr>
              <a:t>Môi</a:t>
            </a:r>
            <a:r>
              <a:rPr lang="en-US" sz="3500" b="1" dirty="0">
                <a:latin typeface="Courier New" panose="02070309020205020404" pitchFamily="49" charset="0"/>
                <a:cs typeface="Courier New" panose="02070309020205020404" pitchFamily="49" charset="0"/>
              </a:rPr>
              <a:t> </a:t>
            </a:r>
            <a:r>
              <a:rPr lang="en-US" sz="3500" b="1" dirty="0" err="1">
                <a:latin typeface="Courier New" panose="02070309020205020404" pitchFamily="49" charset="0"/>
                <a:cs typeface="Courier New" panose="02070309020205020404" pitchFamily="49" charset="0"/>
              </a:rPr>
              <a:t>trường</a:t>
            </a:r>
            <a:r>
              <a:rPr lang="en-US" sz="3500" b="1" dirty="0">
                <a:latin typeface="Courier New" panose="02070309020205020404" pitchFamily="49" charset="0"/>
                <a:cs typeface="Courier New" panose="02070309020205020404" pitchFamily="49" charset="0"/>
              </a:rPr>
              <a:t> </a:t>
            </a:r>
            <a:r>
              <a:rPr lang="en-US" sz="3500" b="1" dirty="0" err="1">
                <a:latin typeface="Courier New" panose="02070309020205020404" pitchFamily="49" charset="0"/>
                <a:cs typeface="Courier New" panose="02070309020205020404" pitchFamily="49" charset="0"/>
              </a:rPr>
              <a:t>ưu</a:t>
            </a:r>
            <a:r>
              <a:rPr lang="en-US" sz="3500" b="1" dirty="0">
                <a:latin typeface="Courier New" panose="02070309020205020404" pitchFamily="49" charset="0"/>
                <a:cs typeface="Courier New" panose="02070309020205020404" pitchFamily="49" charset="0"/>
              </a:rPr>
              <a:t> </a:t>
            </a:r>
            <a:r>
              <a:rPr lang="en-US" sz="3500" b="1" dirty="0" err="1">
                <a:latin typeface="Courier New" panose="02070309020205020404" pitchFamily="49" charset="0"/>
                <a:cs typeface="Courier New" panose="02070309020205020404" pitchFamily="49" charset="0"/>
              </a:rPr>
              <a:t>trương</a:t>
            </a:r>
            <a:endParaRPr lang="en-US" sz="3500" b="1" dirty="0">
              <a:latin typeface="Courier New" panose="02070309020205020404" pitchFamily="49" charset="0"/>
              <a:cs typeface="Courier New" panose="02070309020205020404" pitchFamily="49" charset="0"/>
            </a:endParaRPr>
          </a:p>
        </p:txBody>
      </p:sp>
      <p:sp>
        <p:nvSpPr>
          <p:cNvPr id="637" name="TextBox 636"/>
          <p:cNvSpPr txBox="1"/>
          <p:nvPr/>
        </p:nvSpPr>
        <p:spPr>
          <a:xfrm>
            <a:off x="8229646" y="4216130"/>
            <a:ext cx="3849898" cy="1169551"/>
          </a:xfrm>
          <a:prstGeom prst="rect">
            <a:avLst/>
          </a:prstGeom>
          <a:noFill/>
        </p:spPr>
        <p:txBody>
          <a:bodyPr wrap="square" rtlCol="0">
            <a:spAutoFit/>
          </a:bodyPr>
          <a:lstStyle/>
          <a:p>
            <a:pPr algn="ctr"/>
            <a:r>
              <a:rPr lang="en-US" sz="3500" b="1" dirty="0" err="1">
                <a:latin typeface="Courier New" panose="02070309020205020404" pitchFamily="49" charset="0"/>
                <a:cs typeface="Courier New" panose="02070309020205020404" pitchFamily="49" charset="0"/>
              </a:rPr>
              <a:t>Môi</a:t>
            </a:r>
            <a:r>
              <a:rPr lang="en-US" sz="3500" b="1" dirty="0">
                <a:latin typeface="Courier New" panose="02070309020205020404" pitchFamily="49" charset="0"/>
                <a:cs typeface="Courier New" panose="02070309020205020404" pitchFamily="49" charset="0"/>
              </a:rPr>
              <a:t> </a:t>
            </a:r>
            <a:r>
              <a:rPr lang="en-US" sz="3500" b="1" dirty="0" err="1">
                <a:latin typeface="Courier New" panose="02070309020205020404" pitchFamily="49" charset="0"/>
                <a:cs typeface="Courier New" panose="02070309020205020404" pitchFamily="49" charset="0"/>
              </a:rPr>
              <a:t>trường</a:t>
            </a:r>
            <a:r>
              <a:rPr lang="en-US" sz="3500" b="1" dirty="0">
                <a:latin typeface="Courier New" panose="02070309020205020404" pitchFamily="49" charset="0"/>
                <a:cs typeface="Courier New" panose="02070309020205020404" pitchFamily="49" charset="0"/>
              </a:rPr>
              <a:t> </a:t>
            </a:r>
            <a:r>
              <a:rPr lang="en-US" sz="3500" b="1" dirty="0" err="1">
                <a:latin typeface="Courier New" panose="02070309020205020404" pitchFamily="49" charset="0"/>
                <a:cs typeface="Courier New" panose="02070309020205020404" pitchFamily="49" charset="0"/>
              </a:rPr>
              <a:t>đẳng</a:t>
            </a:r>
            <a:r>
              <a:rPr lang="en-US" sz="3500" b="1" dirty="0">
                <a:latin typeface="Courier New" panose="02070309020205020404" pitchFamily="49" charset="0"/>
                <a:cs typeface="Courier New" panose="02070309020205020404" pitchFamily="49" charset="0"/>
              </a:rPr>
              <a:t> </a:t>
            </a:r>
            <a:r>
              <a:rPr lang="en-US" sz="3500" b="1" dirty="0" err="1">
                <a:latin typeface="Courier New" panose="02070309020205020404" pitchFamily="49" charset="0"/>
                <a:cs typeface="Courier New" panose="02070309020205020404" pitchFamily="49" charset="0"/>
              </a:rPr>
              <a:t>trương</a:t>
            </a:r>
            <a:endParaRPr lang="en-US" sz="3500" b="1" dirty="0">
              <a:latin typeface="Courier New" panose="02070309020205020404" pitchFamily="49" charset="0"/>
              <a:cs typeface="Courier New" panose="02070309020205020404" pitchFamily="49" charset="0"/>
            </a:endParaRPr>
          </a:p>
        </p:txBody>
      </p:sp>
      <p:sp>
        <p:nvSpPr>
          <p:cNvPr id="638" name="Oval 637"/>
          <p:cNvSpPr/>
          <p:nvPr/>
        </p:nvSpPr>
        <p:spPr>
          <a:xfrm>
            <a:off x="5959525" y="4174598"/>
            <a:ext cx="109728" cy="109728"/>
          </a:xfrm>
          <a:prstGeom prst="ellipse">
            <a:avLst/>
          </a:prstGeom>
          <a:solidFill>
            <a:schemeClr val="accent2">
              <a:lumMod val="40000"/>
              <a:lumOff val="60000"/>
            </a:schemeClr>
          </a:solidFill>
          <a:ln w="38100">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2" name="Oval 681"/>
          <p:cNvSpPr/>
          <p:nvPr/>
        </p:nvSpPr>
        <p:spPr>
          <a:xfrm>
            <a:off x="4340508" y="1650822"/>
            <a:ext cx="3442044" cy="1363016"/>
          </a:xfrm>
          <a:prstGeom prst="ellipse">
            <a:avLst/>
          </a:prstGeom>
          <a:solidFill>
            <a:schemeClr val="bg1"/>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3" name="Oval 682"/>
          <p:cNvSpPr/>
          <p:nvPr/>
        </p:nvSpPr>
        <p:spPr>
          <a:xfrm>
            <a:off x="4561931" y="2239362"/>
            <a:ext cx="104875" cy="90868"/>
          </a:xfrm>
          <a:prstGeom prst="ellipse">
            <a:avLst/>
          </a:prstGeom>
          <a:solidFill>
            <a:schemeClr val="accent2">
              <a:lumMod val="40000"/>
              <a:lumOff val="60000"/>
            </a:schemeClr>
          </a:solidFill>
          <a:ln w="38100">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4" name="Oval 683"/>
          <p:cNvSpPr/>
          <p:nvPr/>
        </p:nvSpPr>
        <p:spPr>
          <a:xfrm>
            <a:off x="4762653" y="2579266"/>
            <a:ext cx="104875" cy="90868"/>
          </a:xfrm>
          <a:prstGeom prst="ellipse">
            <a:avLst/>
          </a:prstGeom>
          <a:solidFill>
            <a:schemeClr val="accent2">
              <a:lumMod val="40000"/>
              <a:lumOff val="60000"/>
            </a:schemeClr>
          </a:solidFill>
          <a:ln w="38100">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5" name="Oval 684"/>
          <p:cNvSpPr/>
          <p:nvPr/>
        </p:nvSpPr>
        <p:spPr>
          <a:xfrm>
            <a:off x="5257264" y="2681273"/>
            <a:ext cx="104875" cy="90868"/>
          </a:xfrm>
          <a:prstGeom prst="ellipse">
            <a:avLst/>
          </a:prstGeom>
          <a:solidFill>
            <a:schemeClr val="accent2">
              <a:lumMod val="40000"/>
              <a:lumOff val="60000"/>
            </a:schemeClr>
          </a:solidFill>
          <a:ln w="38100">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6" name="Oval 685"/>
          <p:cNvSpPr/>
          <p:nvPr/>
        </p:nvSpPr>
        <p:spPr>
          <a:xfrm>
            <a:off x="5071180" y="2262055"/>
            <a:ext cx="104875" cy="90868"/>
          </a:xfrm>
          <a:prstGeom prst="ellipse">
            <a:avLst/>
          </a:prstGeom>
          <a:solidFill>
            <a:schemeClr val="accent2">
              <a:lumMod val="40000"/>
              <a:lumOff val="60000"/>
            </a:schemeClr>
          </a:solidFill>
          <a:ln w="38100">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8" name="Oval 687"/>
          <p:cNvSpPr/>
          <p:nvPr/>
        </p:nvSpPr>
        <p:spPr>
          <a:xfrm>
            <a:off x="5037968" y="1904012"/>
            <a:ext cx="104875" cy="90868"/>
          </a:xfrm>
          <a:prstGeom prst="ellipse">
            <a:avLst/>
          </a:prstGeom>
          <a:solidFill>
            <a:schemeClr val="accent2">
              <a:lumMod val="40000"/>
              <a:lumOff val="60000"/>
            </a:schemeClr>
          </a:solidFill>
          <a:ln w="38100">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9" name="Oval 688"/>
          <p:cNvSpPr/>
          <p:nvPr/>
        </p:nvSpPr>
        <p:spPr>
          <a:xfrm>
            <a:off x="5673751" y="2160699"/>
            <a:ext cx="104875" cy="90868"/>
          </a:xfrm>
          <a:prstGeom prst="ellipse">
            <a:avLst/>
          </a:prstGeom>
          <a:solidFill>
            <a:schemeClr val="accent2">
              <a:lumMod val="40000"/>
              <a:lumOff val="60000"/>
            </a:schemeClr>
          </a:solidFill>
          <a:ln w="38100">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0" name="Oval 689"/>
          <p:cNvSpPr/>
          <p:nvPr/>
        </p:nvSpPr>
        <p:spPr>
          <a:xfrm>
            <a:off x="5647299" y="2533832"/>
            <a:ext cx="104875" cy="90868"/>
          </a:xfrm>
          <a:prstGeom prst="ellipse">
            <a:avLst/>
          </a:prstGeom>
          <a:solidFill>
            <a:schemeClr val="accent2">
              <a:lumMod val="40000"/>
              <a:lumOff val="60000"/>
            </a:schemeClr>
          </a:solidFill>
          <a:ln w="38100">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1" name="Oval 690"/>
          <p:cNvSpPr/>
          <p:nvPr/>
        </p:nvSpPr>
        <p:spPr>
          <a:xfrm>
            <a:off x="5861394" y="2870320"/>
            <a:ext cx="104875" cy="90868"/>
          </a:xfrm>
          <a:prstGeom prst="ellipse">
            <a:avLst/>
          </a:prstGeom>
          <a:solidFill>
            <a:schemeClr val="accent2">
              <a:lumMod val="40000"/>
              <a:lumOff val="60000"/>
            </a:schemeClr>
          </a:solidFill>
          <a:ln w="38100">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2" name="Oval 691"/>
          <p:cNvSpPr/>
          <p:nvPr/>
        </p:nvSpPr>
        <p:spPr>
          <a:xfrm>
            <a:off x="6061329" y="1729224"/>
            <a:ext cx="104875" cy="90868"/>
          </a:xfrm>
          <a:prstGeom prst="ellipse">
            <a:avLst/>
          </a:prstGeom>
          <a:solidFill>
            <a:schemeClr val="accent2">
              <a:lumMod val="40000"/>
              <a:lumOff val="60000"/>
            </a:schemeClr>
          </a:solidFill>
          <a:ln w="38100">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4" name="Oval 693"/>
          <p:cNvSpPr/>
          <p:nvPr/>
        </p:nvSpPr>
        <p:spPr>
          <a:xfrm>
            <a:off x="6336198" y="2514706"/>
            <a:ext cx="104875" cy="90868"/>
          </a:xfrm>
          <a:prstGeom prst="ellipse">
            <a:avLst/>
          </a:prstGeom>
          <a:solidFill>
            <a:schemeClr val="accent2">
              <a:lumMod val="40000"/>
              <a:lumOff val="60000"/>
            </a:schemeClr>
          </a:solidFill>
          <a:ln w="38100">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5" name="Oval 694"/>
          <p:cNvSpPr/>
          <p:nvPr/>
        </p:nvSpPr>
        <p:spPr>
          <a:xfrm>
            <a:off x="6652785" y="1920846"/>
            <a:ext cx="104875" cy="90868"/>
          </a:xfrm>
          <a:prstGeom prst="ellipse">
            <a:avLst/>
          </a:prstGeom>
          <a:solidFill>
            <a:schemeClr val="accent2">
              <a:lumMod val="40000"/>
              <a:lumOff val="60000"/>
            </a:schemeClr>
          </a:solidFill>
          <a:ln w="38100">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6" name="Oval 695"/>
          <p:cNvSpPr/>
          <p:nvPr/>
        </p:nvSpPr>
        <p:spPr>
          <a:xfrm>
            <a:off x="6608148" y="2755146"/>
            <a:ext cx="104875" cy="90868"/>
          </a:xfrm>
          <a:prstGeom prst="ellipse">
            <a:avLst/>
          </a:prstGeom>
          <a:solidFill>
            <a:schemeClr val="accent2">
              <a:lumMod val="40000"/>
              <a:lumOff val="60000"/>
            </a:schemeClr>
          </a:solidFill>
          <a:ln w="38100">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7" name="Oval 696"/>
          <p:cNvSpPr/>
          <p:nvPr/>
        </p:nvSpPr>
        <p:spPr>
          <a:xfrm>
            <a:off x="6882127" y="2294743"/>
            <a:ext cx="104875" cy="90868"/>
          </a:xfrm>
          <a:prstGeom prst="ellipse">
            <a:avLst/>
          </a:prstGeom>
          <a:solidFill>
            <a:schemeClr val="accent2">
              <a:lumMod val="40000"/>
              <a:lumOff val="60000"/>
            </a:schemeClr>
          </a:solidFill>
          <a:ln w="38100">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8" name="Oval 697"/>
          <p:cNvSpPr/>
          <p:nvPr/>
        </p:nvSpPr>
        <p:spPr>
          <a:xfrm>
            <a:off x="6173238" y="2171187"/>
            <a:ext cx="104875" cy="90868"/>
          </a:xfrm>
          <a:prstGeom prst="ellipse">
            <a:avLst/>
          </a:prstGeom>
          <a:solidFill>
            <a:schemeClr val="accent2">
              <a:lumMod val="40000"/>
              <a:lumOff val="60000"/>
            </a:schemeClr>
          </a:solidFill>
          <a:ln w="38100">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9" name="Oval 698"/>
          <p:cNvSpPr/>
          <p:nvPr/>
        </p:nvSpPr>
        <p:spPr>
          <a:xfrm>
            <a:off x="7169616" y="2605959"/>
            <a:ext cx="104875" cy="90868"/>
          </a:xfrm>
          <a:prstGeom prst="ellipse">
            <a:avLst/>
          </a:prstGeom>
          <a:solidFill>
            <a:schemeClr val="accent2">
              <a:lumMod val="40000"/>
              <a:lumOff val="60000"/>
            </a:schemeClr>
          </a:solidFill>
          <a:ln w="38100">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0" name="Oval 699"/>
          <p:cNvSpPr/>
          <p:nvPr/>
        </p:nvSpPr>
        <p:spPr>
          <a:xfrm>
            <a:off x="7344765" y="2074980"/>
            <a:ext cx="104875" cy="90868"/>
          </a:xfrm>
          <a:prstGeom prst="ellipse">
            <a:avLst/>
          </a:prstGeom>
          <a:solidFill>
            <a:schemeClr val="accent2">
              <a:lumMod val="40000"/>
              <a:lumOff val="60000"/>
            </a:schemeClr>
          </a:solidFill>
          <a:ln w="38100">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1" name="Oval 700"/>
          <p:cNvSpPr/>
          <p:nvPr/>
        </p:nvSpPr>
        <p:spPr>
          <a:xfrm>
            <a:off x="7601188" y="2347357"/>
            <a:ext cx="104875" cy="90868"/>
          </a:xfrm>
          <a:prstGeom prst="ellipse">
            <a:avLst/>
          </a:prstGeom>
          <a:solidFill>
            <a:schemeClr val="accent2">
              <a:lumMod val="40000"/>
              <a:lumOff val="60000"/>
            </a:schemeClr>
          </a:solidFill>
          <a:ln w="38100">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3" name="Oval 702"/>
          <p:cNvSpPr/>
          <p:nvPr/>
        </p:nvSpPr>
        <p:spPr>
          <a:xfrm>
            <a:off x="8433815" y="1636550"/>
            <a:ext cx="3442044" cy="1363016"/>
          </a:xfrm>
          <a:prstGeom prst="ellipse">
            <a:avLst/>
          </a:prstGeom>
          <a:solidFill>
            <a:schemeClr val="bg1"/>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4" name="Oval 703"/>
          <p:cNvSpPr/>
          <p:nvPr/>
        </p:nvSpPr>
        <p:spPr>
          <a:xfrm>
            <a:off x="8655238" y="2225090"/>
            <a:ext cx="104875" cy="90868"/>
          </a:xfrm>
          <a:prstGeom prst="ellipse">
            <a:avLst/>
          </a:prstGeom>
          <a:solidFill>
            <a:schemeClr val="accent2">
              <a:lumMod val="40000"/>
              <a:lumOff val="60000"/>
            </a:schemeClr>
          </a:solidFill>
          <a:ln w="38100">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5" name="Oval 704"/>
          <p:cNvSpPr/>
          <p:nvPr/>
        </p:nvSpPr>
        <p:spPr>
          <a:xfrm>
            <a:off x="8855960" y="2564994"/>
            <a:ext cx="104875" cy="90868"/>
          </a:xfrm>
          <a:prstGeom prst="ellipse">
            <a:avLst/>
          </a:prstGeom>
          <a:solidFill>
            <a:schemeClr val="accent2">
              <a:lumMod val="40000"/>
              <a:lumOff val="60000"/>
            </a:schemeClr>
          </a:solidFill>
          <a:ln w="38100">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6" name="Oval 705"/>
          <p:cNvSpPr/>
          <p:nvPr/>
        </p:nvSpPr>
        <p:spPr>
          <a:xfrm>
            <a:off x="9350571" y="2667001"/>
            <a:ext cx="104875" cy="90868"/>
          </a:xfrm>
          <a:prstGeom prst="ellipse">
            <a:avLst/>
          </a:prstGeom>
          <a:solidFill>
            <a:schemeClr val="accent2">
              <a:lumMod val="40000"/>
              <a:lumOff val="60000"/>
            </a:schemeClr>
          </a:solidFill>
          <a:ln w="38100">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7" name="Oval 706"/>
          <p:cNvSpPr/>
          <p:nvPr/>
        </p:nvSpPr>
        <p:spPr>
          <a:xfrm>
            <a:off x="9164487" y="2247783"/>
            <a:ext cx="104875" cy="90868"/>
          </a:xfrm>
          <a:prstGeom prst="ellipse">
            <a:avLst/>
          </a:prstGeom>
          <a:solidFill>
            <a:schemeClr val="accent2">
              <a:lumMod val="40000"/>
              <a:lumOff val="60000"/>
            </a:schemeClr>
          </a:solidFill>
          <a:ln w="38100">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8" name="Oval 707"/>
          <p:cNvSpPr/>
          <p:nvPr/>
        </p:nvSpPr>
        <p:spPr>
          <a:xfrm>
            <a:off x="9548083" y="1900705"/>
            <a:ext cx="104875" cy="90868"/>
          </a:xfrm>
          <a:prstGeom prst="ellipse">
            <a:avLst/>
          </a:prstGeom>
          <a:solidFill>
            <a:schemeClr val="accent2">
              <a:lumMod val="40000"/>
              <a:lumOff val="60000"/>
            </a:schemeClr>
          </a:solidFill>
          <a:ln w="38100">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9" name="Oval 708"/>
          <p:cNvSpPr/>
          <p:nvPr/>
        </p:nvSpPr>
        <p:spPr>
          <a:xfrm>
            <a:off x="9131275" y="1889740"/>
            <a:ext cx="104875" cy="90868"/>
          </a:xfrm>
          <a:prstGeom prst="ellipse">
            <a:avLst/>
          </a:prstGeom>
          <a:solidFill>
            <a:schemeClr val="accent2">
              <a:lumMod val="40000"/>
              <a:lumOff val="60000"/>
            </a:schemeClr>
          </a:solidFill>
          <a:ln w="38100">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0" name="Oval 709"/>
          <p:cNvSpPr/>
          <p:nvPr/>
        </p:nvSpPr>
        <p:spPr>
          <a:xfrm>
            <a:off x="9767058" y="2146427"/>
            <a:ext cx="104875" cy="90868"/>
          </a:xfrm>
          <a:prstGeom prst="ellipse">
            <a:avLst/>
          </a:prstGeom>
          <a:solidFill>
            <a:schemeClr val="accent2">
              <a:lumMod val="40000"/>
              <a:lumOff val="60000"/>
            </a:schemeClr>
          </a:solidFill>
          <a:ln w="38100">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1" name="Oval 710"/>
          <p:cNvSpPr/>
          <p:nvPr/>
        </p:nvSpPr>
        <p:spPr>
          <a:xfrm>
            <a:off x="9740606" y="2519560"/>
            <a:ext cx="104875" cy="90868"/>
          </a:xfrm>
          <a:prstGeom prst="ellipse">
            <a:avLst/>
          </a:prstGeom>
          <a:solidFill>
            <a:schemeClr val="accent2">
              <a:lumMod val="40000"/>
              <a:lumOff val="60000"/>
            </a:schemeClr>
          </a:solidFill>
          <a:ln w="38100">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2" name="Oval 711"/>
          <p:cNvSpPr/>
          <p:nvPr/>
        </p:nvSpPr>
        <p:spPr>
          <a:xfrm>
            <a:off x="9954701" y="2856048"/>
            <a:ext cx="104875" cy="90868"/>
          </a:xfrm>
          <a:prstGeom prst="ellipse">
            <a:avLst/>
          </a:prstGeom>
          <a:solidFill>
            <a:schemeClr val="accent2">
              <a:lumMod val="40000"/>
              <a:lumOff val="60000"/>
            </a:schemeClr>
          </a:solidFill>
          <a:ln w="38100">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3" name="Oval 712"/>
          <p:cNvSpPr/>
          <p:nvPr/>
        </p:nvSpPr>
        <p:spPr>
          <a:xfrm>
            <a:off x="10154636" y="1714952"/>
            <a:ext cx="104875" cy="90868"/>
          </a:xfrm>
          <a:prstGeom prst="ellipse">
            <a:avLst/>
          </a:prstGeom>
          <a:solidFill>
            <a:schemeClr val="accent2">
              <a:lumMod val="40000"/>
              <a:lumOff val="60000"/>
            </a:schemeClr>
          </a:solidFill>
          <a:ln w="38100">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4" name="Oval 713"/>
          <p:cNvSpPr/>
          <p:nvPr/>
        </p:nvSpPr>
        <p:spPr>
          <a:xfrm>
            <a:off x="10169323" y="2076556"/>
            <a:ext cx="104875" cy="90868"/>
          </a:xfrm>
          <a:prstGeom prst="ellipse">
            <a:avLst/>
          </a:prstGeom>
          <a:solidFill>
            <a:schemeClr val="accent2">
              <a:lumMod val="40000"/>
              <a:lumOff val="60000"/>
            </a:schemeClr>
          </a:solidFill>
          <a:ln w="38100">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5" name="Oval 714"/>
          <p:cNvSpPr/>
          <p:nvPr/>
        </p:nvSpPr>
        <p:spPr>
          <a:xfrm>
            <a:off x="10429505" y="2500434"/>
            <a:ext cx="104875" cy="90868"/>
          </a:xfrm>
          <a:prstGeom prst="ellipse">
            <a:avLst/>
          </a:prstGeom>
          <a:solidFill>
            <a:schemeClr val="accent2">
              <a:lumMod val="40000"/>
              <a:lumOff val="60000"/>
            </a:schemeClr>
          </a:solidFill>
          <a:ln w="38100">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6" name="Oval 715"/>
          <p:cNvSpPr/>
          <p:nvPr/>
        </p:nvSpPr>
        <p:spPr>
          <a:xfrm>
            <a:off x="10746092" y="1906574"/>
            <a:ext cx="104875" cy="90868"/>
          </a:xfrm>
          <a:prstGeom prst="ellipse">
            <a:avLst/>
          </a:prstGeom>
          <a:solidFill>
            <a:schemeClr val="accent2">
              <a:lumMod val="40000"/>
              <a:lumOff val="60000"/>
            </a:schemeClr>
          </a:solidFill>
          <a:ln w="38100">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7" name="Oval 716"/>
          <p:cNvSpPr/>
          <p:nvPr/>
        </p:nvSpPr>
        <p:spPr>
          <a:xfrm>
            <a:off x="10701455" y="2740874"/>
            <a:ext cx="104875" cy="90868"/>
          </a:xfrm>
          <a:prstGeom prst="ellipse">
            <a:avLst/>
          </a:prstGeom>
          <a:solidFill>
            <a:schemeClr val="accent2">
              <a:lumMod val="40000"/>
              <a:lumOff val="60000"/>
            </a:schemeClr>
          </a:solidFill>
          <a:ln w="38100">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8" name="Oval 717"/>
          <p:cNvSpPr/>
          <p:nvPr/>
        </p:nvSpPr>
        <p:spPr>
          <a:xfrm>
            <a:off x="10975434" y="2280471"/>
            <a:ext cx="104875" cy="90868"/>
          </a:xfrm>
          <a:prstGeom prst="ellipse">
            <a:avLst/>
          </a:prstGeom>
          <a:solidFill>
            <a:schemeClr val="accent2">
              <a:lumMod val="40000"/>
              <a:lumOff val="60000"/>
            </a:schemeClr>
          </a:solidFill>
          <a:ln w="38100">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0" name="Oval 719"/>
          <p:cNvSpPr/>
          <p:nvPr/>
        </p:nvSpPr>
        <p:spPr>
          <a:xfrm>
            <a:off x="11262923" y="2591687"/>
            <a:ext cx="104875" cy="90868"/>
          </a:xfrm>
          <a:prstGeom prst="ellipse">
            <a:avLst/>
          </a:prstGeom>
          <a:solidFill>
            <a:schemeClr val="accent2">
              <a:lumMod val="40000"/>
              <a:lumOff val="60000"/>
            </a:schemeClr>
          </a:solidFill>
          <a:ln w="38100">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1" name="Oval 720"/>
          <p:cNvSpPr/>
          <p:nvPr/>
        </p:nvSpPr>
        <p:spPr>
          <a:xfrm>
            <a:off x="11438072" y="2060708"/>
            <a:ext cx="104875" cy="90868"/>
          </a:xfrm>
          <a:prstGeom prst="ellipse">
            <a:avLst/>
          </a:prstGeom>
          <a:solidFill>
            <a:schemeClr val="accent2">
              <a:lumMod val="40000"/>
              <a:lumOff val="60000"/>
            </a:schemeClr>
          </a:solidFill>
          <a:ln w="38100">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2" name="Oval 721"/>
          <p:cNvSpPr/>
          <p:nvPr/>
        </p:nvSpPr>
        <p:spPr>
          <a:xfrm>
            <a:off x="11694495" y="2333085"/>
            <a:ext cx="104875" cy="90868"/>
          </a:xfrm>
          <a:prstGeom prst="ellipse">
            <a:avLst/>
          </a:prstGeom>
          <a:solidFill>
            <a:schemeClr val="accent2">
              <a:lumMod val="40000"/>
              <a:lumOff val="60000"/>
            </a:schemeClr>
          </a:solidFill>
          <a:ln w="38100">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54" name="TextBox 2053"/>
          <p:cNvSpPr txBox="1"/>
          <p:nvPr/>
        </p:nvSpPr>
        <p:spPr>
          <a:xfrm>
            <a:off x="303448" y="6128455"/>
            <a:ext cx="11538354" cy="553998"/>
          </a:xfrm>
          <a:prstGeom prst="rect">
            <a:avLst/>
          </a:prstGeom>
          <a:noFill/>
          <a:ln>
            <a:solidFill>
              <a:schemeClr val="tx1"/>
            </a:solidFill>
          </a:ln>
        </p:spPr>
        <p:txBody>
          <a:bodyPr wrap="square" rtlCol="0">
            <a:spAutoFit/>
          </a:bodyPr>
          <a:lstStyle/>
          <a:p>
            <a:pPr algn="ctr"/>
            <a:r>
              <a:rPr lang="en-US" sz="3000" b="1" i="1" dirty="0" err="1">
                <a:latin typeface="Courier New" panose="02070309020205020404" pitchFamily="49" charset="0"/>
                <a:cs typeface="Courier New" panose="02070309020205020404" pitchFamily="49" charset="0"/>
              </a:rPr>
              <a:t>Chú</a:t>
            </a:r>
            <a:r>
              <a:rPr lang="en-US" sz="3000" b="1" i="1" dirty="0">
                <a:latin typeface="Courier New" panose="02070309020205020404" pitchFamily="49" charset="0"/>
                <a:cs typeface="Courier New" panose="02070309020205020404" pitchFamily="49" charset="0"/>
              </a:rPr>
              <a:t> </a:t>
            </a:r>
            <a:r>
              <a:rPr lang="en-US" sz="3000" b="1" i="1" dirty="0" err="1">
                <a:latin typeface="Courier New" panose="02070309020205020404" pitchFamily="49" charset="0"/>
                <a:cs typeface="Courier New" panose="02070309020205020404" pitchFamily="49" charset="0"/>
              </a:rPr>
              <a:t>thích</a:t>
            </a:r>
            <a:r>
              <a:rPr lang="en-US" sz="3000" b="1" i="1" dirty="0">
                <a:latin typeface="Courier New" panose="02070309020205020404" pitchFamily="49" charset="0"/>
                <a:cs typeface="Courier New" panose="02070309020205020404" pitchFamily="49" charset="0"/>
              </a:rPr>
              <a:t>: </a:t>
            </a:r>
            <a:r>
              <a:rPr lang="en-US" sz="3000" b="1" i="1" dirty="0" err="1">
                <a:latin typeface="Courier New" panose="02070309020205020404" pitchFamily="49" charset="0"/>
                <a:cs typeface="Courier New" panose="02070309020205020404" pitchFamily="49" charset="0"/>
              </a:rPr>
              <a:t>Các</a:t>
            </a:r>
            <a:r>
              <a:rPr lang="en-US" sz="3000" b="1" i="1" dirty="0">
                <a:latin typeface="Courier New" panose="02070309020205020404" pitchFamily="49" charset="0"/>
                <a:cs typeface="Courier New" panose="02070309020205020404" pitchFamily="49" charset="0"/>
              </a:rPr>
              <a:t> </a:t>
            </a:r>
            <a:r>
              <a:rPr lang="en-US" sz="3000" b="1" i="1" dirty="0" err="1">
                <a:latin typeface="Courier New" panose="02070309020205020404" pitchFamily="49" charset="0"/>
                <a:cs typeface="Courier New" panose="02070309020205020404" pitchFamily="49" charset="0"/>
              </a:rPr>
              <a:t>chấm</a:t>
            </a:r>
            <a:r>
              <a:rPr lang="en-US" sz="3000" b="1" i="1" dirty="0">
                <a:latin typeface="Courier New" panose="02070309020205020404" pitchFamily="49" charset="0"/>
                <a:cs typeface="Courier New" panose="02070309020205020404" pitchFamily="49" charset="0"/>
              </a:rPr>
              <a:t> </a:t>
            </a:r>
            <a:r>
              <a:rPr lang="en-US" sz="3000" b="1" i="1" dirty="0" err="1">
                <a:latin typeface="Courier New" panose="02070309020205020404" pitchFamily="49" charset="0"/>
                <a:cs typeface="Courier New" panose="02070309020205020404" pitchFamily="49" charset="0"/>
              </a:rPr>
              <a:t>thể</a:t>
            </a:r>
            <a:r>
              <a:rPr lang="en-US" sz="3000" b="1" i="1" dirty="0">
                <a:latin typeface="Courier New" panose="02070309020205020404" pitchFamily="49" charset="0"/>
                <a:cs typeface="Courier New" panose="02070309020205020404" pitchFamily="49" charset="0"/>
              </a:rPr>
              <a:t> </a:t>
            </a:r>
            <a:r>
              <a:rPr lang="en-US" sz="3000" b="1" i="1" dirty="0" err="1">
                <a:latin typeface="Courier New" panose="02070309020205020404" pitchFamily="49" charset="0"/>
                <a:cs typeface="Courier New" panose="02070309020205020404" pitchFamily="49" charset="0"/>
              </a:rPr>
              <a:t>hiện</a:t>
            </a:r>
            <a:r>
              <a:rPr lang="en-US" sz="3000" b="1" i="1" dirty="0">
                <a:latin typeface="Courier New" panose="02070309020205020404" pitchFamily="49" charset="0"/>
                <a:cs typeface="Courier New" panose="02070309020205020404" pitchFamily="49" charset="0"/>
              </a:rPr>
              <a:t> </a:t>
            </a:r>
            <a:r>
              <a:rPr lang="en-US" sz="3000" b="1" i="1" dirty="0" err="1">
                <a:latin typeface="Courier New" panose="02070309020205020404" pitchFamily="49" charset="0"/>
                <a:cs typeface="Courier New" panose="02070309020205020404" pitchFamily="49" charset="0"/>
              </a:rPr>
              <a:t>nồng</a:t>
            </a:r>
            <a:r>
              <a:rPr lang="en-US" sz="3000" b="1" i="1" dirty="0">
                <a:latin typeface="Courier New" panose="02070309020205020404" pitchFamily="49" charset="0"/>
                <a:cs typeface="Courier New" panose="02070309020205020404" pitchFamily="49" charset="0"/>
              </a:rPr>
              <a:t> </a:t>
            </a:r>
            <a:r>
              <a:rPr lang="en-US" sz="3000" b="1" i="1" dirty="0" err="1">
                <a:latin typeface="Courier New" panose="02070309020205020404" pitchFamily="49" charset="0"/>
                <a:cs typeface="Courier New" panose="02070309020205020404" pitchFamily="49" charset="0"/>
              </a:rPr>
              <a:t>độ</a:t>
            </a:r>
            <a:r>
              <a:rPr lang="en-US" sz="3000" b="1" i="1" dirty="0">
                <a:latin typeface="Courier New" panose="02070309020205020404" pitchFamily="49" charset="0"/>
                <a:cs typeface="Courier New" panose="02070309020205020404" pitchFamily="49" charset="0"/>
              </a:rPr>
              <a:t> </a:t>
            </a:r>
            <a:r>
              <a:rPr lang="en-US" sz="3000" b="1" i="1" dirty="0" err="1">
                <a:latin typeface="Courier New" panose="02070309020205020404" pitchFamily="49" charset="0"/>
                <a:cs typeface="Courier New" panose="02070309020205020404" pitchFamily="49" charset="0"/>
              </a:rPr>
              <a:t>chất</a:t>
            </a:r>
            <a:r>
              <a:rPr lang="en-US" sz="3000" b="1" i="1" dirty="0">
                <a:latin typeface="Courier New" panose="02070309020205020404" pitchFamily="49" charset="0"/>
                <a:cs typeface="Courier New" panose="02070309020205020404" pitchFamily="49" charset="0"/>
              </a:rPr>
              <a:t> tan</a:t>
            </a:r>
          </a:p>
        </p:txBody>
      </p:sp>
      <p:sp>
        <p:nvSpPr>
          <p:cNvPr id="2055" name="TextBox 2054"/>
          <p:cNvSpPr txBox="1"/>
          <p:nvPr/>
        </p:nvSpPr>
        <p:spPr>
          <a:xfrm>
            <a:off x="246186" y="5319380"/>
            <a:ext cx="3688099" cy="1477328"/>
          </a:xfrm>
          <a:prstGeom prst="rect">
            <a:avLst/>
          </a:prstGeom>
          <a:noFill/>
        </p:spPr>
        <p:txBody>
          <a:bodyPr wrap="square" rtlCol="0">
            <a:spAutoFit/>
          </a:bodyPr>
          <a:lstStyle/>
          <a:p>
            <a:r>
              <a:rPr lang="en-US" sz="3000" b="1" dirty="0" err="1">
                <a:solidFill>
                  <a:srgbClr val="0070C0"/>
                </a:solidFill>
                <a:latin typeface="Courier New" panose="02070309020205020404" pitchFamily="49" charset="0"/>
                <a:cs typeface="Courier New" panose="02070309020205020404" pitchFamily="49" charset="0"/>
              </a:rPr>
              <a:t>Có</a:t>
            </a:r>
            <a:r>
              <a:rPr lang="en-US" sz="3000" b="1" dirty="0">
                <a:solidFill>
                  <a:srgbClr val="0070C0"/>
                </a:solidFill>
                <a:latin typeface="Courier New" panose="02070309020205020404" pitchFamily="49" charset="0"/>
                <a:cs typeface="Courier New" panose="02070309020205020404" pitchFamily="49" charset="0"/>
              </a:rPr>
              <a:t> </a:t>
            </a:r>
            <a:r>
              <a:rPr lang="en-US" sz="3000" b="1" dirty="0" err="1">
                <a:solidFill>
                  <a:srgbClr val="0070C0"/>
                </a:solidFill>
                <a:latin typeface="Courier New" panose="02070309020205020404" pitchFamily="49" charset="0"/>
                <a:cs typeface="Courier New" panose="02070309020205020404" pitchFamily="49" charset="0"/>
              </a:rPr>
              <a:t>nồng</a:t>
            </a:r>
            <a:r>
              <a:rPr lang="en-US" sz="3000" b="1" dirty="0">
                <a:solidFill>
                  <a:srgbClr val="0070C0"/>
                </a:solidFill>
                <a:latin typeface="Courier New" panose="02070309020205020404" pitchFamily="49" charset="0"/>
                <a:cs typeface="Courier New" panose="02070309020205020404" pitchFamily="49" charset="0"/>
              </a:rPr>
              <a:t> </a:t>
            </a:r>
            <a:r>
              <a:rPr lang="en-US" sz="3000" b="1" dirty="0" err="1">
                <a:solidFill>
                  <a:srgbClr val="0070C0"/>
                </a:solidFill>
                <a:latin typeface="Courier New" panose="02070309020205020404" pitchFamily="49" charset="0"/>
                <a:cs typeface="Courier New" panose="02070309020205020404" pitchFamily="49" charset="0"/>
              </a:rPr>
              <a:t>độ</a:t>
            </a:r>
            <a:r>
              <a:rPr lang="en-US" sz="3000" b="1" dirty="0">
                <a:solidFill>
                  <a:srgbClr val="0070C0"/>
                </a:solidFill>
                <a:latin typeface="Courier New" panose="02070309020205020404" pitchFamily="49" charset="0"/>
                <a:cs typeface="Courier New" panose="02070309020205020404" pitchFamily="49" charset="0"/>
              </a:rPr>
              <a:t> </a:t>
            </a:r>
            <a:r>
              <a:rPr lang="en-US" sz="3000" b="1" dirty="0" err="1">
                <a:solidFill>
                  <a:srgbClr val="0070C0"/>
                </a:solidFill>
                <a:latin typeface="Courier New" panose="02070309020205020404" pitchFamily="49" charset="0"/>
                <a:cs typeface="Courier New" panose="02070309020205020404" pitchFamily="49" charset="0"/>
              </a:rPr>
              <a:t>chất</a:t>
            </a:r>
            <a:r>
              <a:rPr lang="en-US" sz="3000" b="1" dirty="0">
                <a:solidFill>
                  <a:srgbClr val="0070C0"/>
                </a:solidFill>
                <a:latin typeface="Courier New" panose="02070309020205020404" pitchFamily="49" charset="0"/>
                <a:cs typeface="Courier New" panose="02070309020205020404" pitchFamily="49" charset="0"/>
              </a:rPr>
              <a:t> tan </a:t>
            </a:r>
            <a:r>
              <a:rPr lang="en-US" sz="3000" b="1" dirty="0" err="1">
                <a:solidFill>
                  <a:srgbClr val="0070C0"/>
                </a:solidFill>
                <a:latin typeface="Courier New" panose="02070309020205020404" pitchFamily="49" charset="0"/>
                <a:cs typeface="Courier New" panose="02070309020205020404" pitchFamily="49" charset="0"/>
              </a:rPr>
              <a:t>thấp</a:t>
            </a:r>
            <a:r>
              <a:rPr lang="en-US" sz="3000" b="1" dirty="0">
                <a:solidFill>
                  <a:srgbClr val="0070C0"/>
                </a:solidFill>
                <a:latin typeface="Courier New" panose="02070309020205020404" pitchFamily="49" charset="0"/>
                <a:cs typeface="Courier New" panose="02070309020205020404" pitchFamily="49" charset="0"/>
              </a:rPr>
              <a:t> </a:t>
            </a:r>
            <a:r>
              <a:rPr lang="en-US" sz="3000" b="1" dirty="0" err="1">
                <a:solidFill>
                  <a:srgbClr val="0070C0"/>
                </a:solidFill>
                <a:latin typeface="Courier New" panose="02070309020205020404" pitchFamily="49" charset="0"/>
                <a:cs typeface="Courier New" panose="02070309020205020404" pitchFamily="49" charset="0"/>
              </a:rPr>
              <a:t>hơn</a:t>
            </a:r>
            <a:r>
              <a:rPr lang="en-US" sz="3000" b="1" dirty="0">
                <a:solidFill>
                  <a:srgbClr val="0070C0"/>
                </a:solidFill>
                <a:latin typeface="Courier New" panose="02070309020205020404" pitchFamily="49" charset="0"/>
                <a:cs typeface="Courier New" panose="02070309020205020404" pitchFamily="49" charset="0"/>
              </a:rPr>
              <a:t> </a:t>
            </a:r>
            <a:r>
              <a:rPr lang="en-US" sz="3000" b="1" dirty="0" err="1">
                <a:solidFill>
                  <a:srgbClr val="0070C0"/>
                </a:solidFill>
                <a:latin typeface="Courier New" panose="02070309020205020404" pitchFamily="49" charset="0"/>
                <a:cs typeface="Courier New" panose="02070309020205020404" pitchFamily="49" charset="0"/>
              </a:rPr>
              <a:t>trong</a:t>
            </a:r>
            <a:r>
              <a:rPr lang="en-US" sz="3000" b="1" dirty="0">
                <a:solidFill>
                  <a:srgbClr val="0070C0"/>
                </a:solidFill>
                <a:latin typeface="Courier New" panose="02070309020205020404" pitchFamily="49" charset="0"/>
                <a:cs typeface="Courier New" panose="02070309020205020404" pitchFamily="49" charset="0"/>
              </a:rPr>
              <a:t> </a:t>
            </a:r>
            <a:r>
              <a:rPr lang="en-US" sz="3000" b="1" dirty="0" err="1">
                <a:solidFill>
                  <a:srgbClr val="0070C0"/>
                </a:solidFill>
                <a:latin typeface="Courier New" panose="02070309020205020404" pitchFamily="49" charset="0"/>
                <a:cs typeface="Courier New" panose="02070309020205020404" pitchFamily="49" charset="0"/>
              </a:rPr>
              <a:t>tế</a:t>
            </a:r>
            <a:r>
              <a:rPr lang="en-US" sz="3000" b="1" dirty="0">
                <a:solidFill>
                  <a:srgbClr val="0070C0"/>
                </a:solidFill>
                <a:latin typeface="Courier New" panose="02070309020205020404" pitchFamily="49" charset="0"/>
                <a:cs typeface="Courier New" panose="02070309020205020404" pitchFamily="49" charset="0"/>
              </a:rPr>
              <a:t> </a:t>
            </a:r>
            <a:r>
              <a:rPr lang="en-US" sz="3000" b="1" dirty="0" err="1">
                <a:solidFill>
                  <a:srgbClr val="0070C0"/>
                </a:solidFill>
                <a:latin typeface="Courier New" panose="02070309020205020404" pitchFamily="49" charset="0"/>
                <a:cs typeface="Courier New" panose="02070309020205020404" pitchFamily="49" charset="0"/>
              </a:rPr>
              <a:t>bào</a:t>
            </a:r>
            <a:endParaRPr lang="en-US" sz="3000" b="1" dirty="0">
              <a:solidFill>
                <a:srgbClr val="0070C0"/>
              </a:solidFill>
              <a:latin typeface="Courier New" panose="02070309020205020404" pitchFamily="49" charset="0"/>
              <a:cs typeface="Courier New" panose="02070309020205020404" pitchFamily="49" charset="0"/>
            </a:endParaRPr>
          </a:p>
        </p:txBody>
      </p:sp>
      <p:sp>
        <p:nvSpPr>
          <p:cNvPr id="192" name="Oval 191"/>
          <p:cNvSpPr/>
          <p:nvPr/>
        </p:nvSpPr>
        <p:spPr>
          <a:xfrm>
            <a:off x="10592248" y="773911"/>
            <a:ext cx="109728" cy="109728"/>
          </a:xfrm>
          <a:prstGeom prst="ellipse">
            <a:avLst/>
          </a:prstGeom>
          <a:solidFill>
            <a:schemeClr val="accent2">
              <a:lumMod val="40000"/>
              <a:lumOff val="60000"/>
            </a:schemeClr>
          </a:solidFill>
          <a:ln>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3" name="TextBox 192"/>
          <p:cNvSpPr txBox="1"/>
          <p:nvPr/>
        </p:nvSpPr>
        <p:spPr>
          <a:xfrm>
            <a:off x="4337332" y="5286120"/>
            <a:ext cx="3688099" cy="1477328"/>
          </a:xfrm>
          <a:prstGeom prst="rect">
            <a:avLst/>
          </a:prstGeom>
          <a:noFill/>
        </p:spPr>
        <p:txBody>
          <a:bodyPr wrap="square" rtlCol="0">
            <a:spAutoFit/>
          </a:bodyPr>
          <a:lstStyle/>
          <a:p>
            <a:r>
              <a:rPr lang="en-US" sz="3000" b="1" dirty="0" err="1">
                <a:solidFill>
                  <a:srgbClr val="0070C0"/>
                </a:solidFill>
                <a:latin typeface="Courier New" panose="02070309020205020404" pitchFamily="49" charset="0"/>
                <a:cs typeface="Courier New" panose="02070309020205020404" pitchFamily="49" charset="0"/>
              </a:rPr>
              <a:t>Có</a:t>
            </a:r>
            <a:r>
              <a:rPr lang="en-US" sz="3000" b="1" dirty="0">
                <a:solidFill>
                  <a:srgbClr val="0070C0"/>
                </a:solidFill>
                <a:latin typeface="Courier New" panose="02070309020205020404" pitchFamily="49" charset="0"/>
                <a:cs typeface="Courier New" panose="02070309020205020404" pitchFamily="49" charset="0"/>
              </a:rPr>
              <a:t> </a:t>
            </a:r>
            <a:r>
              <a:rPr lang="en-US" sz="3000" b="1" dirty="0" err="1">
                <a:solidFill>
                  <a:srgbClr val="0070C0"/>
                </a:solidFill>
                <a:latin typeface="Courier New" panose="02070309020205020404" pitchFamily="49" charset="0"/>
                <a:cs typeface="Courier New" panose="02070309020205020404" pitchFamily="49" charset="0"/>
              </a:rPr>
              <a:t>nồng</a:t>
            </a:r>
            <a:r>
              <a:rPr lang="en-US" sz="3000" b="1" dirty="0">
                <a:solidFill>
                  <a:srgbClr val="0070C0"/>
                </a:solidFill>
                <a:latin typeface="Courier New" panose="02070309020205020404" pitchFamily="49" charset="0"/>
                <a:cs typeface="Courier New" panose="02070309020205020404" pitchFamily="49" charset="0"/>
              </a:rPr>
              <a:t> </a:t>
            </a:r>
            <a:r>
              <a:rPr lang="en-US" sz="3000" b="1" dirty="0" err="1">
                <a:solidFill>
                  <a:srgbClr val="0070C0"/>
                </a:solidFill>
                <a:latin typeface="Courier New" panose="02070309020205020404" pitchFamily="49" charset="0"/>
                <a:cs typeface="Courier New" panose="02070309020205020404" pitchFamily="49" charset="0"/>
              </a:rPr>
              <a:t>độ</a:t>
            </a:r>
            <a:r>
              <a:rPr lang="en-US" sz="3000" b="1" dirty="0">
                <a:solidFill>
                  <a:srgbClr val="0070C0"/>
                </a:solidFill>
                <a:latin typeface="Courier New" panose="02070309020205020404" pitchFamily="49" charset="0"/>
                <a:cs typeface="Courier New" panose="02070309020205020404" pitchFamily="49" charset="0"/>
              </a:rPr>
              <a:t> </a:t>
            </a:r>
            <a:r>
              <a:rPr lang="en-US" sz="3000" b="1" dirty="0" err="1">
                <a:solidFill>
                  <a:srgbClr val="0070C0"/>
                </a:solidFill>
                <a:latin typeface="Courier New" panose="02070309020205020404" pitchFamily="49" charset="0"/>
                <a:cs typeface="Courier New" panose="02070309020205020404" pitchFamily="49" charset="0"/>
              </a:rPr>
              <a:t>chất</a:t>
            </a:r>
            <a:r>
              <a:rPr lang="en-US" sz="3000" b="1" dirty="0">
                <a:solidFill>
                  <a:srgbClr val="0070C0"/>
                </a:solidFill>
                <a:latin typeface="Courier New" panose="02070309020205020404" pitchFamily="49" charset="0"/>
                <a:cs typeface="Courier New" panose="02070309020205020404" pitchFamily="49" charset="0"/>
              </a:rPr>
              <a:t> tan </a:t>
            </a:r>
            <a:r>
              <a:rPr lang="en-US" sz="3000" b="1" dirty="0" err="1">
                <a:solidFill>
                  <a:srgbClr val="0070C0"/>
                </a:solidFill>
                <a:latin typeface="Courier New" panose="02070309020205020404" pitchFamily="49" charset="0"/>
                <a:cs typeface="Courier New" panose="02070309020205020404" pitchFamily="49" charset="0"/>
              </a:rPr>
              <a:t>cao</a:t>
            </a:r>
            <a:r>
              <a:rPr lang="en-US" sz="3000" b="1" dirty="0">
                <a:solidFill>
                  <a:srgbClr val="0070C0"/>
                </a:solidFill>
                <a:latin typeface="Courier New" panose="02070309020205020404" pitchFamily="49" charset="0"/>
                <a:cs typeface="Courier New" panose="02070309020205020404" pitchFamily="49" charset="0"/>
              </a:rPr>
              <a:t> </a:t>
            </a:r>
            <a:r>
              <a:rPr lang="en-US" sz="3000" b="1" dirty="0" err="1">
                <a:solidFill>
                  <a:srgbClr val="0070C0"/>
                </a:solidFill>
                <a:latin typeface="Courier New" panose="02070309020205020404" pitchFamily="49" charset="0"/>
                <a:cs typeface="Courier New" panose="02070309020205020404" pitchFamily="49" charset="0"/>
              </a:rPr>
              <a:t>hơn</a:t>
            </a:r>
            <a:r>
              <a:rPr lang="en-US" sz="3000" b="1" dirty="0">
                <a:solidFill>
                  <a:srgbClr val="0070C0"/>
                </a:solidFill>
                <a:latin typeface="Courier New" panose="02070309020205020404" pitchFamily="49" charset="0"/>
                <a:cs typeface="Courier New" panose="02070309020205020404" pitchFamily="49" charset="0"/>
              </a:rPr>
              <a:t> </a:t>
            </a:r>
            <a:r>
              <a:rPr lang="en-US" sz="3000" b="1" dirty="0" err="1">
                <a:solidFill>
                  <a:srgbClr val="0070C0"/>
                </a:solidFill>
                <a:latin typeface="Courier New" panose="02070309020205020404" pitchFamily="49" charset="0"/>
                <a:cs typeface="Courier New" panose="02070309020205020404" pitchFamily="49" charset="0"/>
              </a:rPr>
              <a:t>trong</a:t>
            </a:r>
            <a:r>
              <a:rPr lang="en-US" sz="3000" b="1" dirty="0">
                <a:solidFill>
                  <a:srgbClr val="0070C0"/>
                </a:solidFill>
                <a:latin typeface="Courier New" panose="02070309020205020404" pitchFamily="49" charset="0"/>
                <a:cs typeface="Courier New" panose="02070309020205020404" pitchFamily="49" charset="0"/>
              </a:rPr>
              <a:t> </a:t>
            </a:r>
            <a:r>
              <a:rPr lang="en-US" sz="3000" b="1" dirty="0" err="1">
                <a:solidFill>
                  <a:srgbClr val="0070C0"/>
                </a:solidFill>
                <a:latin typeface="Courier New" panose="02070309020205020404" pitchFamily="49" charset="0"/>
                <a:cs typeface="Courier New" panose="02070309020205020404" pitchFamily="49" charset="0"/>
              </a:rPr>
              <a:t>tế</a:t>
            </a:r>
            <a:r>
              <a:rPr lang="en-US" sz="3000" b="1" dirty="0">
                <a:solidFill>
                  <a:srgbClr val="0070C0"/>
                </a:solidFill>
                <a:latin typeface="Courier New" panose="02070309020205020404" pitchFamily="49" charset="0"/>
                <a:cs typeface="Courier New" panose="02070309020205020404" pitchFamily="49" charset="0"/>
              </a:rPr>
              <a:t> </a:t>
            </a:r>
            <a:r>
              <a:rPr lang="en-US" sz="3000" b="1" dirty="0" err="1">
                <a:solidFill>
                  <a:srgbClr val="0070C0"/>
                </a:solidFill>
                <a:latin typeface="Courier New" panose="02070309020205020404" pitchFamily="49" charset="0"/>
                <a:cs typeface="Courier New" panose="02070309020205020404" pitchFamily="49" charset="0"/>
              </a:rPr>
              <a:t>bào</a:t>
            </a:r>
            <a:endParaRPr lang="en-US" sz="3000" b="1" dirty="0">
              <a:solidFill>
                <a:srgbClr val="0070C0"/>
              </a:solidFill>
              <a:latin typeface="Courier New" panose="02070309020205020404" pitchFamily="49" charset="0"/>
              <a:cs typeface="Courier New" panose="02070309020205020404" pitchFamily="49" charset="0"/>
            </a:endParaRPr>
          </a:p>
        </p:txBody>
      </p:sp>
      <p:sp>
        <p:nvSpPr>
          <p:cNvPr id="194" name="TextBox 193"/>
          <p:cNvSpPr txBox="1"/>
          <p:nvPr/>
        </p:nvSpPr>
        <p:spPr>
          <a:xfrm>
            <a:off x="8343480" y="5326918"/>
            <a:ext cx="3688099" cy="1477328"/>
          </a:xfrm>
          <a:prstGeom prst="rect">
            <a:avLst/>
          </a:prstGeom>
          <a:noFill/>
        </p:spPr>
        <p:txBody>
          <a:bodyPr wrap="square" rtlCol="0">
            <a:spAutoFit/>
          </a:bodyPr>
          <a:lstStyle/>
          <a:p>
            <a:r>
              <a:rPr lang="en-US" sz="3000" b="1" dirty="0" err="1">
                <a:solidFill>
                  <a:srgbClr val="0070C0"/>
                </a:solidFill>
                <a:latin typeface="Courier New" panose="02070309020205020404" pitchFamily="49" charset="0"/>
                <a:cs typeface="Courier New" panose="02070309020205020404" pitchFamily="49" charset="0"/>
              </a:rPr>
              <a:t>Có</a:t>
            </a:r>
            <a:r>
              <a:rPr lang="en-US" sz="3000" b="1" dirty="0">
                <a:solidFill>
                  <a:srgbClr val="0070C0"/>
                </a:solidFill>
                <a:latin typeface="Courier New" panose="02070309020205020404" pitchFamily="49" charset="0"/>
                <a:cs typeface="Courier New" panose="02070309020205020404" pitchFamily="49" charset="0"/>
              </a:rPr>
              <a:t> </a:t>
            </a:r>
            <a:r>
              <a:rPr lang="en-US" sz="3000" b="1" dirty="0" err="1">
                <a:solidFill>
                  <a:srgbClr val="0070C0"/>
                </a:solidFill>
                <a:latin typeface="Courier New" panose="02070309020205020404" pitchFamily="49" charset="0"/>
                <a:cs typeface="Courier New" panose="02070309020205020404" pitchFamily="49" charset="0"/>
              </a:rPr>
              <a:t>nồng</a:t>
            </a:r>
            <a:r>
              <a:rPr lang="en-US" sz="3000" b="1" dirty="0">
                <a:solidFill>
                  <a:srgbClr val="0070C0"/>
                </a:solidFill>
                <a:latin typeface="Courier New" panose="02070309020205020404" pitchFamily="49" charset="0"/>
                <a:cs typeface="Courier New" panose="02070309020205020404" pitchFamily="49" charset="0"/>
              </a:rPr>
              <a:t> </a:t>
            </a:r>
            <a:r>
              <a:rPr lang="en-US" sz="3000" b="1" dirty="0" err="1">
                <a:solidFill>
                  <a:srgbClr val="0070C0"/>
                </a:solidFill>
                <a:latin typeface="Courier New" panose="02070309020205020404" pitchFamily="49" charset="0"/>
                <a:cs typeface="Courier New" panose="02070309020205020404" pitchFamily="49" charset="0"/>
              </a:rPr>
              <a:t>độ</a:t>
            </a:r>
            <a:r>
              <a:rPr lang="en-US" sz="3000" b="1" dirty="0">
                <a:solidFill>
                  <a:srgbClr val="0070C0"/>
                </a:solidFill>
                <a:latin typeface="Courier New" panose="02070309020205020404" pitchFamily="49" charset="0"/>
                <a:cs typeface="Courier New" panose="02070309020205020404" pitchFamily="49" charset="0"/>
              </a:rPr>
              <a:t> </a:t>
            </a:r>
            <a:r>
              <a:rPr lang="en-US" sz="3000" b="1" dirty="0" err="1">
                <a:solidFill>
                  <a:srgbClr val="0070C0"/>
                </a:solidFill>
                <a:latin typeface="Courier New" panose="02070309020205020404" pitchFamily="49" charset="0"/>
                <a:cs typeface="Courier New" panose="02070309020205020404" pitchFamily="49" charset="0"/>
              </a:rPr>
              <a:t>chất</a:t>
            </a:r>
            <a:r>
              <a:rPr lang="en-US" sz="3000" b="1" dirty="0">
                <a:solidFill>
                  <a:srgbClr val="0070C0"/>
                </a:solidFill>
                <a:latin typeface="Courier New" panose="02070309020205020404" pitchFamily="49" charset="0"/>
                <a:cs typeface="Courier New" panose="02070309020205020404" pitchFamily="49" charset="0"/>
              </a:rPr>
              <a:t> tan </a:t>
            </a:r>
            <a:r>
              <a:rPr lang="en-US" sz="3000" b="1" dirty="0" err="1">
                <a:solidFill>
                  <a:srgbClr val="0070C0"/>
                </a:solidFill>
                <a:latin typeface="Courier New" panose="02070309020205020404" pitchFamily="49" charset="0"/>
                <a:cs typeface="Courier New" panose="02070309020205020404" pitchFamily="49" charset="0"/>
              </a:rPr>
              <a:t>bằng</a:t>
            </a:r>
            <a:r>
              <a:rPr lang="en-US" sz="3000" b="1" dirty="0">
                <a:solidFill>
                  <a:srgbClr val="0070C0"/>
                </a:solidFill>
                <a:latin typeface="Courier New" panose="02070309020205020404" pitchFamily="49" charset="0"/>
                <a:cs typeface="Courier New" panose="02070309020205020404" pitchFamily="49" charset="0"/>
              </a:rPr>
              <a:t> </a:t>
            </a:r>
            <a:r>
              <a:rPr lang="en-US" sz="3000" b="1" dirty="0" err="1">
                <a:solidFill>
                  <a:srgbClr val="0070C0"/>
                </a:solidFill>
                <a:latin typeface="Courier New" panose="02070309020205020404" pitchFamily="49" charset="0"/>
                <a:cs typeface="Courier New" panose="02070309020205020404" pitchFamily="49" charset="0"/>
              </a:rPr>
              <a:t>trong</a:t>
            </a:r>
            <a:r>
              <a:rPr lang="en-US" sz="3000" b="1" dirty="0">
                <a:solidFill>
                  <a:srgbClr val="0070C0"/>
                </a:solidFill>
                <a:latin typeface="Courier New" panose="02070309020205020404" pitchFamily="49" charset="0"/>
                <a:cs typeface="Courier New" panose="02070309020205020404" pitchFamily="49" charset="0"/>
              </a:rPr>
              <a:t> </a:t>
            </a:r>
            <a:r>
              <a:rPr lang="en-US" sz="3000" b="1" dirty="0" err="1">
                <a:solidFill>
                  <a:srgbClr val="0070C0"/>
                </a:solidFill>
                <a:latin typeface="Courier New" panose="02070309020205020404" pitchFamily="49" charset="0"/>
                <a:cs typeface="Courier New" panose="02070309020205020404" pitchFamily="49" charset="0"/>
              </a:rPr>
              <a:t>tế</a:t>
            </a:r>
            <a:r>
              <a:rPr lang="en-US" sz="3000" b="1" dirty="0">
                <a:solidFill>
                  <a:srgbClr val="0070C0"/>
                </a:solidFill>
                <a:latin typeface="Courier New" panose="02070309020205020404" pitchFamily="49" charset="0"/>
                <a:cs typeface="Courier New" panose="02070309020205020404" pitchFamily="49" charset="0"/>
              </a:rPr>
              <a:t> </a:t>
            </a:r>
            <a:r>
              <a:rPr lang="en-US" sz="3000" b="1" dirty="0" err="1">
                <a:solidFill>
                  <a:srgbClr val="0070C0"/>
                </a:solidFill>
                <a:latin typeface="Courier New" panose="02070309020205020404" pitchFamily="49" charset="0"/>
                <a:cs typeface="Courier New" panose="02070309020205020404" pitchFamily="49" charset="0"/>
              </a:rPr>
              <a:t>bào</a:t>
            </a:r>
            <a:endParaRPr lang="en-US" sz="3000" b="1" dirty="0">
              <a:solidFill>
                <a:srgbClr val="0070C0"/>
              </a:solidFill>
              <a:latin typeface="Courier New" panose="02070309020205020404" pitchFamily="49" charset="0"/>
              <a:cs typeface="Courier New" panose="02070309020205020404" pitchFamily="49" charset="0"/>
            </a:endParaRPr>
          </a:p>
        </p:txBody>
      </p:sp>
      <p:sp>
        <p:nvSpPr>
          <p:cNvPr id="7" name="TextBox 6"/>
          <p:cNvSpPr txBox="1"/>
          <p:nvPr/>
        </p:nvSpPr>
        <p:spPr>
          <a:xfrm>
            <a:off x="851774" y="2455865"/>
            <a:ext cx="2141770" cy="477054"/>
          </a:xfrm>
          <a:prstGeom prst="rect">
            <a:avLst/>
          </a:prstGeom>
          <a:noFill/>
        </p:spPr>
        <p:txBody>
          <a:bodyPr wrap="square" rtlCol="0">
            <a:spAutoFit/>
          </a:bodyPr>
          <a:lstStyle/>
          <a:p>
            <a:pPr algn="ctr"/>
            <a:r>
              <a:rPr lang="en-US" sz="2500" b="1" dirty="0" err="1">
                <a:latin typeface="Courier New" panose="02070309020205020404" pitchFamily="49" charset="0"/>
                <a:cs typeface="Courier New" panose="02070309020205020404" pitchFamily="49" charset="0"/>
              </a:rPr>
              <a:t>Tế</a:t>
            </a:r>
            <a:r>
              <a:rPr lang="en-US" sz="2500" b="1" dirty="0">
                <a:latin typeface="Courier New" panose="02070309020205020404" pitchFamily="49" charset="0"/>
                <a:cs typeface="Courier New" panose="02070309020205020404" pitchFamily="49" charset="0"/>
              </a:rPr>
              <a:t> </a:t>
            </a:r>
            <a:r>
              <a:rPr lang="en-US" sz="2500" b="1" dirty="0" err="1">
                <a:latin typeface="Courier New" panose="02070309020205020404" pitchFamily="49" charset="0"/>
                <a:cs typeface="Courier New" panose="02070309020205020404" pitchFamily="49" charset="0"/>
              </a:rPr>
              <a:t>bào</a:t>
            </a:r>
            <a:endParaRPr lang="en-US" sz="2500" b="1" dirty="0">
              <a:latin typeface="Courier New" panose="02070309020205020404" pitchFamily="49" charset="0"/>
              <a:cs typeface="Courier New" panose="02070309020205020404" pitchFamily="49" charset="0"/>
            </a:endParaRPr>
          </a:p>
        </p:txBody>
      </p:sp>
      <p:sp>
        <p:nvSpPr>
          <p:cNvPr id="197" name="TextBox 196"/>
          <p:cNvSpPr txBox="1"/>
          <p:nvPr/>
        </p:nvSpPr>
        <p:spPr>
          <a:xfrm>
            <a:off x="9082623" y="2455525"/>
            <a:ext cx="2141770" cy="477054"/>
          </a:xfrm>
          <a:prstGeom prst="rect">
            <a:avLst/>
          </a:prstGeom>
          <a:noFill/>
        </p:spPr>
        <p:txBody>
          <a:bodyPr wrap="square" rtlCol="0">
            <a:spAutoFit/>
          </a:bodyPr>
          <a:lstStyle/>
          <a:p>
            <a:pPr algn="ctr"/>
            <a:r>
              <a:rPr lang="en-US" sz="2500" b="1" dirty="0" err="1">
                <a:latin typeface="Courier New" panose="02070309020205020404" pitchFamily="49" charset="0"/>
                <a:cs typeface="Courier New" panose="02070309020205020404" pitchFamily="49" charset="0"/>
              </a:rPr>
              <a:t>Tế</a:t>
            </a:r>
            <a:r>
              <a:rPr lang="en-US" sz="2500" b="1" dirty="0">
                <a:latin typeface="Courier New" panose="02070309020205020404" pitchFamily="49" charset="0"/>
                <a:cs typeface="Courier New" panose="02070309020205020404" pitchFamily="49" charset="0"/>
              </a:rPr>
              <a:t> </a:t>
            </a:r>
            <a:r>
              <a:rPr lang="en-US" sz="2500" b="1" dirty="0" err="1">
                <a:latin typeface="Courier New" panose="02070309020205020404" pitchFamily="49" charset="0"/>
                <a:cs typeface="Courier New" panose="02070309020205020404" pitchFamily="49" charset="0"/>
              </a:rPr>
              <a:t>bào</a:t>
            </a:r>
            <a:endParaRPr lang="en-US" sz="2500" b="1" dirty="0">
              <a:latin typeface="Courier New" panose="02070309020205020404" pitchFamily="49" charset="0"/>
              <a:cs typeface="Courier New" panose="02070309020205020404" pitchFamily="49" charset="0"/>
            </a:endParaRPr>
          </a:p>
        </p:txBody>
      </p:sp>
      <p:sp>
        <p:nvSpPr>
          <p:cNvPr id="198" name="TextBox 197"/>
          <p:cNvSpPr txBox="1"/>
          <p:nvPr/>
        </p:nvSpPr>
        <p:spPr>
          <a:xfrm>
            <a:off x="5041344" y="2481768"/>
            <a:ext cx="2141770" cy="477054"/>
          </a:xfrm>
          <a:prstGeom prst="rect">
            <a:avLst/>
          </a:prstGeom>
          <a:noFill/>
        </p:spPr>
        <p:txBody>
          <a:bodyPr wrap="square" rtlCol="0">
            <a:spAutoFit/>
          </a:bodyPr>
          <a:lstStyle/>
          <a:p>
            <a:pPr algn="ctr"/>
            <a:r>
              <a:rPr lang="en-US" sz="2500" b="1" dirty="0" err="1">
                <a:latin typeface="Courier New" panose="02070309020205020404" pitchFamily="49" charset="0"/>
                <a:cs typeface="Courier New" panose="02070309020205020404" pitchFamily="49" charset="0"/>
              </a:rPr>
              <a:t>Tế</a:t>
            </a:r>
            <a:r>
              <a:rPr lang="en-US" sz="2500" b="1" dirty="0">
                <a:latin typeface="Courier New" panose="02070309020205020404" pitchFamily="49" charset="0"/>
                <a:cs typeface="Courier New" panose="02070309020205020404" pitchFamily="49" charset="0"/>
              </a:rPr>
              <a:t> </a:t>
            </a:r>
            <a:r>
              <a:rPr lang="en-US" sz="2500" b="1" dirty="0" err="1">
                <a:latin typeface="Courier New" panose="02070309020205020404" pitchFamily="49" charset="0"/>
                <a:cs typeface="Courier New" panose="02070309020205020404" pitchFamily="49" charset="0"/>
              </a:rPr>
              <a:t>bào</a:t>
            </a:r>
            <a:endParaRPr lang="en-US" sz="2500" b="1" dirty="0">
              <a:latin typeface="Courier New" panose="02070309020205020404" pitchFamily="49" charset="0"/>
              <a:cs typeface="Courier New" panose="02070309020205020404" pitchFamily="49" charset="0"/>
            </a:endParaRPr>
          </a:p>
        </p:txBody>
      </p:sp>
      <p:sp>
        <p:nvSpPr>
          <p:cNvPr id="572" name="Oval 571"/>
          <p:cNvSpPr/>
          <p:nvPr/>
        </p:nvSpPr>
        <p:spPr>
          <a:xfrm>
            <a:off x="5528325" y="696104"/>
            <a:ext cx="109728" cy="109728"/>
          </a:xfrm>
          <a:prstGeom prst="ellipse">
            <a:avLst/>
          </a:prstGeom>
          <a:solidFill>
            <a:schemeClr val="accent2">
              <a:lumMod val="40000"/>
              <a:lumOff val="60000"/>
            </a:schemeClr>
          </a:solidFill>
          <a:ln>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1" name="Oval 610"/>
          <p:cNvSpPr/>
          <p:nvPr/>
        </p:nvSpPr>
        <p:spPr>
          <a:xfrm>
            <a:off x="4829291" y="1155105"/>
            <a:ext cx="109728" cy="109728"/>
          </a:xfrm>
          <a:prstGeom prst="ellipse">
            <a:avLst/>
          </a:prstGeom>
          <a:solidFill>
            <a:schemeClr val="accent2">
              <a:lumMod val="40000"/>
              <a:lumOff val="60000"/>
            </a:schemeClr>
          </a:solidFill>
          <a:ln>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3" name="Oval 622"/>
          <p:cNvSpPr/>
          <p:nvPr/>
        </p:nvSpPr>
        <p:spPr>
          <a:xfrm>
            <a:off x="6174908" y="811457"/>
            <a:ext cx="109728" cy="109728"/>
          </a:xfrm>
          <a:prstGeom prst="ellipse">
            <a:avLst/>
          </a:prstGeom>
          <a:solidFill>
            <a:schemeClr val="accent2">
              <a:lumMod val="40000"/>
              <a:lumOff val="60000"/>
            </a:schemeClr>
          </a:solidFill>
          <a:ln>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4" name="Oval 623"/>
          <p:cNvSpPr/>
          <p:nvPr/>
        </p:nvSpPr>
        <p:spPr>
          <a:xfrm>
            <a:off x="7183114" y="965099"/>
            <a:ext cx="109728" cy="109728"/>
          </a:xfrm>
          <a:prstGeom prst="ellipse">
            <a:avLst/>
          </a:prstGeom>
          <a:solidFill>
            <a:schemeClr val="accent2">
              <a:lumMod val="40000"/>
              <a:lumOff val="60000"/>
            </a:schemeClr>
          </a:solidFill>
          <a:ln>
            <a:solidFill>
              <a:srgbClr val="FBD4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5" name="TextBox 194"/>
          <p:cNvSpPr txBox="1"/>
          <p:nvPr/>
        </p:nvSpPr>
        <p:spPr>
          <a:xfrm>
            <a:off x="868820" y="207149"/>
            <a:ext cx="2141770" cy="477054"/>
          </a:xfrm>
          <a:prstGeom prst="rect">
            <a:avLst/>
          </a:prstGeom>
          <a:noFill/>
        </p:spPr>
        <p:txBody>
          <a:bodyPr wrap="square" rtlCol="0">
            <a:spAutoFit/>
          </a:bodyPr>
          <a:lstStyle/>
          <a:p>
            <a:pPr algn="ctr"/>
            <a:r>
              <a:rPr lang="en-US" sz="2500" b="1" dirty="0" err="1">
                <a:latin typeface="Courier New" panose="02070309020205020404" pitchFamily="49" charset="0"/>
                <a:cs typeface="Courier New" panose="02070309020205020404" pitchFamily="49" charset="0"/>
              </a:rPr>
              <a:t>Môi</a:t>
            </a:r>
            <a:r>
              <a:rPr lang="en-US" sz="2500" b="1" dirty="0">
                <a:latin typeface="Courier New" panose="02070309020205020404" pitchFamily="49" charset="0"/>
                <a:cs typeface="Courier New" panose="02070309020205020404" pitchFamily="49" charset="0"/>
              </a:rPr>
              <a:t> </a:t>
            </a:r>
            <a:r>
              <a:rPr lang="en-US" sz="2500" b="1" dirty="0" err="1">
                <a:latin typeface="Courier New" panose="02070309020205020404" pitchFamily="49" charset="0"/>
                <a:cs typeface="Courier New" panose="02070309020205020404" pitchFamily="49" charset="0"/>
              </a:rPr>
              <a:t>trường</a:t>
            </a:r>
            <a:endParaRPr lang="en-US" sz="2500" b="1" dirty="0">
              <a:latin typeface="Courier New" panose="02070309020205020404" pitchFamily="49" charset="0"/>
              <a:cs typeface="Courier New" panose="02070309020205020404" pitchFamily="49" charset="0"/>
            </a:endParaRPr>
          </a:p>
        </p:txBody>
      </p:sp>
      <p:sp>
        <p:nvSpPr>
          <p:cNvPr id="196" name="TextBox 195"/>
          <p:cNvSpPr txBox="1"/>
          <p:nvPr/>
        </p:nvSpPr>
        <p:spPr>
          <a:xfrm>
            <a:off x="9285481" y="85674"/>
            <a:ext cx="2141770" cy="477054"/>
          </a:xfrm>
          <a:prstGeom prst="rect">
            <a:avLst/>
          </a:prstGeom>
          <a:noFill/>
        </p:spPr>
        <p:txBody>
          <a:bodyPr wrap="square" rtlCol="0">
            <a:spAutoFit/>
          </a:bodyPr>
          <a:lstStyle/>
          <a:p>
            <a:pPr algn="ctr"/>
            <a:r>
              <a:rPr lang="en-US" sz="2500" b="1" dirty="0" err="1">
                <a:latin typeface="Courier New" panose="02070309020205020404" pitchFamily="49" charset="0"/>
                <a:cs typeface="Courier New" panose="02070309020205020404" pitchFamily="49" charset="0"/>
              </a:rPr>
              <a:t>Môi</a:t>
            </a:r>
            <a:r>
              <a:rPr lang="en-US" sz="2500" b="1" dirty="0">
                <a:latin typeface="Courier New" panose="02070309020205020404" pitchFamily="49" charset="0"/>
                <a:cs typeface="Courier New" panose="02070309020205020404" pitchFamily="49" charset="0"/>
              </a:rPr>
              <a:t> </a:t>
            </a:r>
            <a:r>
              <a:rPr lang="en-US" sz="2500" b="1" dirty="0" err="1">
                <a:latin typeface="Courier New" panose="02070309020205020404" pitchFamily="49" charset="0"/>
                <a:cs typeface="Courier New" panose="02070309020205020404" pitchFamily="49" charset="0"/>
              </a:rPr>
              <a:t>trường</a:t>
            </a:r>
            <a:endParaRPr lang="en-US" sz="2500" b="1" dirty="0">
              <a:latin typeface="Courier New" panose="02070309020205020404" pitchFamily="49" charset="0"/>
              <a:cs typeface="Courier New" panose="02070309020205020404" pitchFamily="49" charset="0"/>
            </a:endParaRPr>
          </a:p>
        </p:txBody>
      </p:sp>
      <p:sp>
        <p:nvSpPr>
          <p:cNvPr id="200" name="TextBox 199"/>
          <p:cNvSpPr txBox="1"/>
          <p:nvPr/>
        </p:nvSpPr>
        <p:spPr>
          <a:xfrm>
            <a:off x="5074021" y="155703"/>
            <a:ext cx="2141770" cy="477054"/>
          </a:xfrm>
          <a:prstGeom prst="rect">
            <a:avLst/>
          </a:prstGeom>
          <a:noFill/>
        </p:spPr>
        <p:txBody>
          <a:bodyPr wrap="square" rtlCol="0">
            <a:spAutoFit/>
          </a:bodyPr>
          <a:lstStyle/>
          <a:p>
            <a:pPr algn="ctr"/>
            <a:r>
              <a:rPr lang="en-US" sz="2500" b="1" dirty="0" err="1">
                <a:latin typeface="Courier New" panose="02070309020205020404" pitchFamily="49" charset="0"/>
                <a:cs typeface="Courier New" panose="02070309020205020404" pitchFamily="49" charset="0"/>
              </a:rPr>
              <a:t>Môi</a:t>
            </a:r>
            <a:r>
              <a:rPr lang="en-US" sz="2500" b="1" dirty="0">
                <a:latin typeface="Courier New" panose="02070309020205020404" pitchFamily="49" charset="0"/>
                <a:cs typeface="Courier New" panose="02070309020205020404" pitchFamily="49" charset="0"/>
              </a:rPr>
              <a:t> </a:t>
            </a:r>
            <a:r>
              <a:rPr lang="en-US" sz="2500" b="1" dirty="0" err="1">
                <a:latin typeface="Courier New" panose="02070309020205020404" pitchFamily="49" charset="0"/>
                <a:cs typeface="Courier New" panose="02070309020205020404" pitchFamily="49" charset="0"/>
              </a:rPr>
              <a:t>trường</a:t>
            </a:r>
            <a:endParaRPr lang="en-US" sz="2500" b="1" dirty="0">
              <a:latin typeface="Courier New" panose="02070309020205020404" pitchFamily="49" charset="0"/>
              <a:cs typeface="Courier New" panose="02070309020205020404" pitchFamily="49" charset="0"/>
            </a:endParaRPr>
          </a:p>
        </p:txBody>
      </p:sp>
      <p:sp>
        <p:nvSpPr>
          <p:cNvPr id="6" name="Rounded Rectangular Callout 5"/>
          <p:cNvSpPr/>
          <p:nvPr/>
        </p:nvSpPr>
        <p:spPr>
          <a:xfrm>
            <a:off x="206253" y="769601"/>
            <a:ext cx="11812132" cy="2672195"/>
          </a:xfrm>
          <a:prstGeom prst="wedgeRoundRectCallout">
            <a:avLst>
              <a:gd name="adj1" fmla="val -48366"/>
              <a:gd name="adj2" fmla="val 79873"/>
              <a:gd name="adj3" fmla="val 16667"/>
            </a:avLst>
          </a:prstGeom>
          <a:solidFill>
            <a:schemeClr val="accent2">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solidFill>
                  <a:srgbClr val="0070C0"/>
                </a:solidFill>
                <a:latin typeface="Courier New" panose="02070309020205020404" pitchFamily="49" charset="0"/>
                <a:cs typeface="Courier New" panose="02070309020205020404" pitchFamily="49" charset="0"/>
              </a:rPr>
              <a:t>So </a:t>
            </a:r>
            <a:r>
              <a:rPr lang="en-US" sz="3500" b="1" dirty="0" err="1">
                <a:solidFill>
                  <a:srgbClr val="0070C0"/>
                </a:solidFill>
                <a:latin typeface="Courier New" panose="02070309020205020404" pitchFamily="49" charset="0"/>
                <a:cs typeface="Courier New" panose="02070309020205020404" pitchFamily="49" charset="0"/>
              </a:rPr>
              <a:t>sánh</a:t>
            </a:r>
            <a:r>
              <a:rPr lang="en-US" sz="3500" b="1" dirty="0">
                <a:solidFill>
                  <a:srgbClr val="0070C0"/>
                </a:solidFill>
                <a:latin typeface="Courier New" panose="02070309020205020404" pitchFamily="49" charset="0"/>
                <a:cs typeface="Courier New" panose="02070309020205020404" pitchFamily="49" charset="0"/>
              </a:rPr>
              <a:t> </a:t>
            </a:r>
            <a:r>
              <a:rPr lang="en-US" sz="3500" b="1" dirty="0" err="1">
                <a:solidFill>
                  <a:srgbClr val="0070C0"/>
                </a:solidFill>
                <a:latin typeface="Courier New" panose="02070309020205020404" pitchFamily="49" charset="0"/>
                <a:cs typeface="Courier New" panose="02070309020205020404" pitchFamily="49" charset="0"/>
              </a:rPr>
              <a:t>nồng</a:t>
            </a:r>
            <a:r>
              <a:rPr lang="en-US" sz="3500" b="1" dirty="0">
                <a:solidFill>
                  <a:srgbClr val="0070C0"/>
                </a:solidFill>
                <a:latin typeface="Courier New" panose="02070309020205020404" pitchFamily="49" charset="0"/>
                <a:cs typeface="Courier New" panose="02070309020205020404" pitchFamily="49" charset="0"/>
              </a:rPr>
              <a:t> </a:t>
            </a:r>
            <a:r>
              <a:rPr lang="en-US" sz="3500" b="1" dirty="0" err="1">
                <a:solidFill>
                  <a:srgbClr val="0070C0"/>
                </a:solidFill>
                <a:latin typeface="Courier New" panose="02070309020205020404" pitchFamily="49" charset="0"/>
                <a:cs typeface="Courier New" panose="02070309020205020404" pitchFamily="49" charset="0"/>
              </a:rPr>
              <a:t>độ</a:t>
            </a:r>
            <a:r>
              <a:rPr lang="en-US" sz="3500" b="1" dirty="0">
                <a:solidFill>
                  <a:srgbClr val="0070C0"/>
                </a:solidFill>
                <a:latin typeface="Courier New" panose="02070309020205020404" pitchFamily="49" charset="0"/>
                <a:cs typeface="Courier New" panose="02070309020205020404" pitchFamily="49" charset="0"/>
              </a:rPr>
              <a:t> </a:t>
            </a:r>
            <a:r>
              <a:rPr lang="en-US" sz="3500" b="1" dirty="0" err="1">
                <a:solidFill>
                  <a:srgbClr val="0070C0"/>
                </a:solidFill>
                <a:latin typeface="Courier New" panose="02070309020205020404" pitchFamily="49" charset="0"/>
                <a:cs typeface="Courier New" panose="02070309020205020404" pitchFamily="49" charset="0"/>
              </a:rPr>
              <a:t>chất</a:t>
            </a:r>
            <a:r>
              <a:rPr lang="en-US" sz="3500" b="1" dirty="0">
                <a:solidFill>
                  <a:srgbClr val="0070C0"/>
                </a:solidFill>
                <a:latin typeface="Courier New" panose="02070309020205020404" pitchFamily="49" charset="0"/>
                <a:cs typeface="Courier New" panose="02070309020205020404" pitchFamily="49" charset="0"/>
              </a:rPr>
              <a:t> tan </a:t>
            </a:r>
            <a:r>
              <a:rPr lang="en-US" sz="3500" b="1" dirty="0" err="1">
                <a:solidFill>
                  <a:srgbClr val="0070C0"/>
                </a:solidFill>
                <a:latin typeface="Courier New" panose="02070309020205020404" pitchFamily="49" charset="0"/>
                <a:cs typeface="Courier New" panose="02070309020205020404" pitchFamily="49" charset="0"/>
              </a:rPr>
              <a:t>của</a:t>
            </a:r>
            <a:r>
              <a:rPr lang="en-US" sz="3500" b="1" dirty="0">
                <a:solidFill>
                  <a:srgbClr val="0070C0"/>
                </a:solidFill>
                <a:latin typeface="Courier New" panose="02070309020205020404" pitchFamily="49" charset="0"/>
                <a:cs typeface="Courier New" panose="02070309020205020404" pitchFamily="49" charset="0"/>
              </a:rPr>
              <a:t> </a:t>
            </a:r>
            <a:r>
              <a:rPr lang="en-US" sz="3500" b="1" dirty="0" err="1">
                <a:solidFill>
                  <a:srgbClr val="0070C0"/>
                </a:solidFill>
                <a:latin typeface="Courier New" panose="02070309020205020404" pitchFamily="49" charset="0"/>
                <a:cs typeface="Courier New" panose="02070309020205020404" pitchFamily="49" charset="0"/>
              </a:rPr>
              <a:t>môi</a:t>
            </a:r>
            <a:r>
              <a:rPr lang="en-US" sz="3500" b="1" dirty="0">
                <a:solidFill>
                  <a:srgbClr val="0070C0"/>
                </a:solidFill>
                <a:latin typeface="Courier New" panose="02070309020205020404" pitchFamily="49" charset="0"/>
                <a:cs typeface="Courier New" panose="02070309020205020404" pitchFamily="49" charset="0"/>
              </a:rPr>
              <a:t> </a:t>
            </a:r>
            <a:r>
              <a:rPr lang="en-US" sz="3500" b="1" dirty="0" err="1">
                <a:solidFill>
                  <a:srgbClr val="0070C0"/>
                </a:solidFill>
                <a:latin typeface="Courier New" panose="02070309020205020404" pitchFamily="49" charset="0"/>
                <a:cs typeface="Courier New" panose="02070309020205020404" pitchFamily="49" charset="0"/>
              </a:rPr>
              <a:t>trường</a:t>
            </a:r>
            <a:r>
              <a:rPr lang="en-US" sz="3500" b="1" dirty="0">
                <a:solidFill>
                  <a:srgbClr val="0070C0"/>
                </a:solidFill>
                <a:latin typeface="Courier New" panose="02070309020205020404" pitchFamily="49" charset="0"/>
                <a:cs typeface="Courier New" panose="02070309020205020404" pitchFamily="49" charset="0"/>
              </a:rPr>
              <a:t> </a:t>
            </a:r>
            <a:r>
              <a:rPr lang="en-US" sz="3500" b="1" dirty="0" err="1">
                <a:solidFill>
                  <a:srgbClr val="0070C0"/>
                </a:solidFill>
                <a:latin typeface="Courier New" panose="02070309020205020404" pitchFamily="49" charset="0"/>
                <a:cs typeface="Courier New" panose="02070309020205020404" pitchFamily="49" charset="0"/>
              </a:rPr>
              <a:t>với</a:t>
            </a:r>
            <a:r>
              <a:rPr lang="en-US" sz="3500" b="1" dirty="0">
                <a:solidFill>
                  <a:srgbClr val="0070C0"/>
                </a:solidFill>
                <a:latin typeface="Courier New" panose="02070309020205020404" pitchFamily="49" charset="0"/>
                <a:cs typeface="Courier New" panose="02070309020205020404" pitchFamily="49" charset="0"/>
              </a:rPr>
              <a:t> </a:t>
            </a:r>
            <a:r>
              <a:rPr lang="en-US" sz="3500" b="1" dirty="0" err="1">
                <a:solidFill>
                  <a:srgbClr val="0070C0"/>
                </a:solidFill>
                <a:latin typeface="Courier New" panose="02070309020205020404" pitchFamily="49" charset="0"/>
                <a:cs typeface="Courier New" panose="02070309020205020404" pitchFamily="49" charset="0"/>
              </a:rPr>
              <a:t>nồng</a:t>
            </a:r>
            <a:r>
              <a:rPr lang="en-US" sz="3500" b="1" dirty="0">
                <a:solidFill>
                  <a:srgbClr val="0070C0"/>
                </a:solidFill>
                <a:latin typeface="Courier New" panose="02070309020205020404" pitchFamily="49" charset="0"/>
                <a:cs typeface="Courier New" panose="02070309020205020404" pitchFamily="49" charset="0"/>
              </a:rPr>
              <a:t> </a:t>
            </a:r>
            <a:r>
              <a:rPr lang="en-US" sz="3500" b="1" dirty="0" err="1">
                <a:solidFill>
                  <a:srgbClr val="0070C0"/>
                </a:solidFill>
                <a:latin typeface="Courier New" panose="02070309020205020404" pitchFamily="49" charset="0"/>
                <a:cs typeface="Courier New" panose="02070309020205020404" pitchFamily="49" charset="0"/>
              </a:rPr>
              <a:t>độ</a:t>
            </a:r>
            <a:r>
              <a:rPr lang="en-US" sz="3500" b="1" dirty="0">
                <a:solidFill>
                  <a:srgbClr val="0070C0"/>
                </a:solidFill>
                <a:latin typeface="Courier New" panose="02070309020205020404" pitchFamily="49" charset="0"/>
                <a:cs typeface="Courier New" panose="02070309020205020404" pitchFamily="49" charset="0"/>
              </a:rPr>
              <a:t> </a:t>
            </a:r>
            <a:r>
              <a:rPr lang="en-US" sz="3500" b="1" dirty="0" err="1">
                <a:solidFill>
                  <a:srgbClr val="0070C0"/>
                </a:solidFill>
                <a:latin typeface="Courier New" panose="02070309020205020404" pitchFamily="49" charset="0"/>
                <a:cs typeface="Courier New" panose="02070309020205020404" pitchFamily="49" charset="0"/>
              </a:rPr>
              <a:t>chất</a:t>
            </a:r>
            <a:r>
              <a:rPr lang="en-US" sz="3500" b="1" dirty="0">
                <a:solidFill>
                  <a:srgbClr val="0070C0"/>
                </a:solidFill>
                <a:latin typeface="Courier New" panose="02070309020205020404" pitchFamily="49" charset="0"/>
                <a:cs typeface="Courier New" panose="02070309020205020404" pitchFamily="49" charset="0"/>
              </a:rPr>
              <a:t> tan </a:t>
            </a:r>
            <a:r>
              <a:rPr lang="en-US" sz="3500" b="1" dirty="0" err="1">
                <a:solidFill>
                  <a:srgbClr val="0070C0"/>
                </a:solidFill>
                <a:latin typeface="Courier New" panose="02070309020205020404" pitchFamily="49" charset="0"/>
                <a:cs typeface="Courier New" panose="02070309020205020404" pitchFamily="49" charset="0"/>
              </a:rPr>
              <a:t>trong</a:t>
            </a:r>
            <a:r>
              <a:rPr lang="en-US" sz="3500" b="1" dirty="0">
                <a:solidFill>
                  <a:srgbClr val="0070C0"/>
                </a:solidFill>
                <a:latin typeface="Courier New" panose="02070309020205020404" pitchFamily="49" charset="0"/>
                <a:cs typeface="Courier New" panose="02070309020205020404" pitchFamily="49" charset="0"/>
              </a:rPr>
              <a:t> </a:t>
            </a:r>
            <a:r>
              <a:rPr lang="en-US" sz="3500" b="1" dirty="0" err="1">
                <a:solidFill>
                  <a:srgbClr val="0070C0"/>
                </a:solidFill>
                <a:latin typeface="Courier New" panose="02070309020205020404" pitchFamily="49" charset="0"/>
                <a:cs typeface="Courier New" panose="02070309020205020404" pitchFamily="49" charset="0"/>
              </a:rPr>
              <a:t>tế</a:t>
            </a:r>
            <a:r>
              <a:rPr lang="en-US" sz="3500" b="1" dirty="0">
                <a:solidFill>
                  <a:srgbClr val="0070C0"/>
                </a:solidFill>
                <a:latin typeface="Courier New" panose="02070309020205020404" pitchFamily="49" charset="0"/>
                <a:cs typeface="Courier New" panose="02070309020205020404" pitchFamily="49" charset="0"/>
              </a:rPr>
              <a:t> </a:t>
            </a:r>
            <a:r>
              <a:rPr lang="en-US" sz="3500" b="1" dirty="0" err="1">
                <a:solidFill>
                  <a:srgbClr val="0070C0"/>
                </a:solidFill>
                <a:latin typeface="Courier New" panose="02070309020205020404" pitchFamily="49" charset="0"/>
                <a:cs typeface="Courier New" panose="02070309020205020404" pitchFamily="49" charset="0"/>
              </a:rPr>
              <a:t>bào</a:t>
            </a:r>
            <a:r>
              <a:rPr lang="en-US" sz="3500" b="1" dirty="0">
                <a:solidFill>
                  <a:srgbClr val="0070C0"/>
                </a:solidFill>
                <a:latin typeface="Courier New" panose="02070309020205020404" pitchFamily="49" charset="0"/>
                <a:cs typeface="Courier New" panose="02070309020205020404" pitchFamily="49" charset="0"/>
              </a:rPr>
              <a:t>, </a:t>
            </a:r>
            <a:r>
              <a:rPr lang="en-US" sz="3500" b="1" dirty="0" err="1">
                <a:solidFill>
                  <a:srgbClr val="0070C0"/>
                </a:solidFill>
                <a:latin typeface="Courier New" panose="02070309020205020404" pitchFamily="49" charset="0"/>
                <a:cs typeface="Courier New" panose="02070309020205020404" pitchFamily="49" charset="0"/>
              </a:rPr>
              <a:t>từ</a:t>
            </a:r>
            <a:r>
              <a:rPr lang="en-US" sz="3500" b="1" dirty="0">
                <a:solidFill>
                  <a:srgbClr val="0070C0"/>
                </a:solidFill>
                <a:latin typeface="Courier New" panose="02070309020205020404" pitchFamily="49" charset="0"/>
                <a:cs typeface="Courier New" panose="02070309020205020404" pitchFamily="49" charset="0"/>
              </a:rPr>
              <a:t> </a:t>
            </a:r>
            <a:r>
              <a:rPr lang="en-US" sz="3500" b="1" dirty="0" err="1">
                <a:solidFill>
                  <a:srgbClr val="0070C0"/>
                </a:solidFill>
                <a:latin typeface="Courier New" panose="02070309020205020404" pitchFamily="49" charset="0"/>
                <a:cs typeface="Courier New" panose="02070309020205020404" pitchFamily="49" charset="0"/>
              </a:rPr>
              <a:t>đó</a:t>
            </a:r>
            <a:r>
              <a:rPr lang="en-US" sz="3500" b="1" dirty="0">
                <a:solidFill>
                  <a:srgbClr val="0070C0"/>
                </a:solidFill>
                <a:latin typeface="Courier New" panose="02070309020205020404" pitchFamily="49" charset="0"/>
                <a:cs typeface="Courier New" panose="02070309020205020404" pitchFamily="49" charset="0"/>
              </a:rPr>
              <a:t> </a:t>
            </a:r>
            <a:r>
              <a:rPr lang="en-US" sz="3500" b="1" dirty="0" err="1">
                <a:solidFill>
                  <a:srgbClr val="0070C0"/>
                </a:solidFill>
                <a:latin typeface="Courier New" panose="02070309020205020404" pitchFamily="49" charset="0"/>
                <a:cs typeface="Courier New" panose="02070309020205020404" pitchFamily="49" charset="0"/>
              </a:rPr>
              <a:t>cho</a:t>
            </a:r>
            <a:r>
              <a:rPr lang="en-US" sz="3500" b="1" dirty="0">
                <a:solidFill>
                  <a:srgbClr val="0070C0"/>
                </a:solidFill>
                <a:latin typeface="Courier New" panose="02070309020205020404" pitchFamily="49" charset="0"/>
                <a:cs typeface="Courier New" panose="02070309020205020404" pitchFamily="49" charset="0"/>
              </a:rPr>
              <a:t> </a:t>
            </a:r>
            <a:r>
              <a:rPr lang="en-US" sz="3500" b="1" dirty="0" err="1">
                <a:solidFill>
                  <a:srgbClr val="0070C0"/>
                </a:solidFill>
                <a:latin typeface="Courier New" panose="02070309020205020404" pitchFamily="49" charset="0"/>
                <a:cs typeface="Courier New" panose="02070309020205020404" pitchFamily="49" charset="0"/>
              </a:rPr>
              <a:t>biết</a:t>
            </a:r>
            <a:r>
              <a:rPr lang="en-US" sz="3500" b="1" dirty="0">
                <a:solidFill>
                  <a:srgbClr val="0070C0"/>
                </a:solidFill>
                <a:latin typeface="Courier New" panose="02070309020205020404" pitchFamily="49" charset="0"/>
                <a:cs typeface="Courier New" panose="02070309020205020404" pitchFamily="49" charset="0"/>
              </a:rPr>
              <a:t> </a:t>
            </a:r>
            <a:r>
              <a:rPr lang="en-US" sz="3500" b="1" dirty="0" err="1">
                <a:solidFill>
                  <a:srgbClr val="0070C0"/>
                </a:solidFill>
                <a:latin typeface="Courier New" panose="02070309020205020404" pitchFamily="49" charset="0"/>
                <a:cs typeface="Courier New" panose="02070309020205020404" pitchFamily="49" charset="0"/>
              </a:rPr>
              <a:t>thế</a:t>
            </a:r>
            <a:r>
              <a:rPr lang="en-US" sz="3500" b="1" dirty="0">
                <a:solidFill>
                  <a:srgbClr val="0070C0"/>
                </a:solidFill>
                <a:latin typeface="Courier New" panose="02070309020205020404" pitchFamily="49" charset="0"/>
                <a:cs typeface="Courier New" panose="02070309020205020404" pitchFamily="49" charset="0"/>
              </a:rPr>
              <a:t> </a:t>
            </a:r>
            <a:r>
              <a:rPr lang="en-US" sz="3500" b="1" dirty="0" err="1">
                <a:solidFill>
                  <a:srgbClr val="0070C0"/>
                </a:solidFill>
                <a:latin typeface="Courier New" panose="02070309020205020404" pitchFamily="49" charset="0"/>
                <a:cs typeface="Courier New" panose="02070309020205020404" pitchFamily="49" charset="0"/>
              </a:rPr>
              <a:t>nào</a:t>
            </a:r>
            <a:r>
              <a:rPr lang="en-US" sz="3500" b="1" dirty="0">
                <a:solidFill>
                  <a:srgbClr val="0070C0"/>
                </a:solidFill>
                <a:latin typeface="Courier New" panose="02070309020205020404" pitchFamily="49" charset="0"/>
                <a:cs typeface="Courier New" panose="02070309020205020404" pitchFamily="49" charset="0"/>
              </a:rPr>
              <a:t> </a:t>
            </a:r>
            <a:r>
              <a:rPr lang="en-US" sz="3500" b="1" dirty="0" err="1">
                <a:solidFill>
                  <a:srgbClr val="0070C0"/>
                </a:solidFill>
                <a:latin typeface="Courier New" panose="02070309020205020404" pitchFamily="49" charset="0"/>
                <a:cs typeface="Courier New" panose="02070309020205020404" pitchFamily="49" charset="0"/>
              </a:rPr>
              <a:t>là</a:t>
            </a:r>
            <a:r>
              <a:rPr lang="en-US" sz="3500" b="1" dirty="0">
                <a:solidFill>
                  <a:srgbClr val="0070C0"/>
                </a:solidFill>
                <a:latin typeface="Courier New" panose="02070309020205020404" pitchFamily="49" charset="0"/>
                <a:cs typeface="Courier New" panose="02070309020205020404" pitchFamily="49" charset="0"/>
              </a:rPr>
              <a:t> </a:t>
            </a:r>
            <a:r>
              <a:rPr lang="en-US" sz="3500" b="1" dirty="0" err="1">
                <a:solidFill>
                  <a:srgbClr val="0070C0"/>
                </a:solidFill>
                <a:latin typeface="Courier New" panose="02070309020205020404" pitchFamily="49" charset="0"/>
                <a:cs typeface="Courier New" panose="02070309020205020404" pitchFamily="49" charset="0"/>
              </a:rPr>
              <a:t>môi</a:t>
            </a:r>
            <a:r>
              <a:rPr lang="en-US" sz="3500" b="1" dirty="0">
                <a:solidFill>
                  <a:srgbClr val="0070C0"/>
                </a:solidFill>
                <a:latin typeface="Courier New" panose="02070309020205020404" pitchFamily="49" charset="0"/>
                <a:cs typeface="Courier New" panose="02070309020205020404" pitchFamily="49" charset="0"/>
              </a:rPr>
              <a:t> </a:t>
            </a:r>
            <a:r>
              <a:rPr lang="en-US" sz="3500" b="1" dirty="0" err="1">
                <a:solidFill>
                  <a:srgbClr val="0070C0"/>
                </a:solidFill>
                <a:latin typeface="Courier New" panose="02070309020205020404" pitchFamily="49" charset="0"/>
                <a:cs typeface="Courier New" panose="02070309020205020404" pitchFamily="49" charset="0"/>
              </a:rPr>
              <a:t>trường</a:t>
            </a:r>
            <a:r>
              <a:rPr lang="en-US" sz="3500" b="1" dirty="0">
                <a:solidFill>
                  <a:srgbClr val="0070C0"/>
                </a:solidFill>
                <a:latin typeface="Courier New" panose="02070309020205020404" pitchFamily="49" charset="0"/>
                <a:cs typeface="Courier New" panose="02070309020205020404" pitchFamily="49" charset="0"/>
              </a:rPr>
              <a:t> </a:t>
            </a:r>
            <a:r>
              <a:rPr lang="en-US" sz="3500" b="1" dirty="0" err="1">
                <a:solidFill>
                  <a:srgbClr val="0070C0"/>
                </a:solidFill>
                <a:latin typeface="Courier New" panose="02070309020205020404" pitchFamily="49" charset="0"/>
                <a:cs typeface="Courier New" panose="02070309020205020404" pitchFamily="49" charset="0"/>
              </a:rPr>
              <a:t>ưu</a:t>
            </a:r>
            <a:r>
              <a:rPr lang="en-US" sz="3500" b="1" dirty="0">
                <a:solidFill>
                  <a:srgbClr val="0070C0"/>
                </a:solidFill>
                <a:latin typeface="Courier New" panose="02070309020205020404" pitchFamily="49" charset="0"/>
                <a:cs typeface="Courier New" panose="02070309020205020404" pitchFamily="49" charset="0"/>
              </a:rPr>
              <a:t> </a:t>
            </a:r>
            <a:r>
              <a:rPr lang="en-US" sz="3500" b="1" dirty="0" err="1">
                <a:solidFill>
                  <a:srgbClr val="0070C0"/>
                </a:solidFill>
                <a:latin typeface="Courier New" panose="02070309020205020404" pitchFamily="49" charset="0"/>
                <a:cs typeface="Courier New" panose="02070309020205020404" pitchFamily="49" charset="0"/>
              </a:rPr>
              <a:t>trương</a:t>
            </a:r>
            <a:r>
              <a:rPr lang="en-US" sz="3500" b="1" dirty="0">
                <a:solidFill>
                  <a:srgbClr val="0070C0"/>
                </a:solidFill>
                <a:latin typeface="Courier New" panose="02070309020205020404" pitchFamily="49" charset="0"/>
                <a:cs typeface="Courier New" panose="02070309020205020404" pitchFamily="49" charset="0"/>
              </a:rPr>
              <a:t>, </a:t>
            </a:r>
            <a:r>
              <a:rPr lang="en-US" sz="3500" b="1" dirty="0" err="1">
                <a:solidFill>
                  <a:srgbClr val="0070C0"/>
                </a:solidFill>
                <a:latin typeface="Courier New" panose="02070309020205020404" pitchFamily="49" charset="0"/>
                <a:cs typeface="Courier New" panose="02070309020205020404" pitchFamily="49" charset="0"/>
              </a:rPr>
              <a:t>nhược</a:t>
            </a:r>
            <a:r>
              <a:rPr lang="en-US" sz="3500" b="1" dirty="0">
                <a:solidFill>
                  <a:srgbClr val="0070C0"/>
                </a:solidFill>
                <a:latin typeface="Courier New" panose="02070309020205020404" pitchFamily="49" charset="0"/>
                <a:cs typeface="Courier New" panose="02070309020205020404" pitchFamily="49" charset="0"/>
              </a:rPr>
              <a:t> </a:t>
            </a:r>
            <a:r>
              <a:rPr lang="en-US" sz="3500" b="1" dirty="0" err="1">
                <a:solidFill>
                  <a:srgbClr val="0070C0"/>
                </a:solidFill>
                <a:latin typeface="Courier New" panose="02070309020205020404" pitchFamily="49" charset="0"/>
                <a:cs typeface="Courier New" panose="02070309020205020404" pitchFamily="49" charset="0"/>
              </a:rPr>
              <a:t>trương</a:t>
            </a:r>
            <a:r>
              <a:rPr lang="en-US" sz="3500" b="1" dirty="0">
                <a:solidFill>
                  <a:srgbClr val="0070C0"/>
                </a:solidFill>
                <a:latin typeface="Courier New" panose="02070309020205020404" pitchFamily="49" charset="0"/>
                <a:cs typeface="Courier New" panose="02070309020205020404" pitchFamily="49" charset="0"/>
              </a:rPr>
              <a:t> </a:t>
            </a:r>
            <a:r>
              <a:rPr lang="en-US" sz="3500" b="1" dirty="0" err="1">
                <a:solidFill>
                  <a:srgbClr val="0070C0"/>
                </a:solidFill>
                <a:latin typeface="Courier New" panose="02070309020205020404" pitchFamily="49" charset="0"/>
                <a:cs typeface="Courier New" panose="02070309020205020404" pitchFamily="49" charset="0"/>
              </a:rPr>
              <a:t>và</a:t>
            </a:r>
            <a:r>
              <a:rPr lang="en-US" sz="3500" b="1" dirty="0">
                <a:solidFill>
                  <a:srgbClr val="0070C0"/>
                </a:solidFill>
                <a:latin typeface="Courier New" panose="02070309020205020404" pitchFamily="49" charset="0"/>
                <a:cs typeface="Courier New" panose="02070309020205020404" pitchFamily="49" charset="0"/>
              </a:rPr>
              <a:t> </a:t>
            </a:r>
            <a:r>
              <a:rPr lang="en-US" sz="3500" b="1" dirty="0" err="1">
                <a:solidFill>
                  <a:srgbClr val="0070C0"/>
                </a:solidFill>
                <a:latin typeface="Courier New" panose="02070309020205020404" pitchFamily="49" charset="0"/>
                <a:cs typeface="Courier New" panose="02070309020205020404" pitchFamily="49" charset="0"/>
              </a:rPr>
              <a:t>đẳng</a:t>
            </a:r>
            <a:r>
              <a:rPr lang="en-US" sz="3500" b="1" dirty="0">
                <a:solidFill>
                  <a:srgbClr val="0070C0"/>
                </a:solidFill>
                <a:latin typeface="Courier New" panose="02070309020205020404" pitchFamily="49" charset="0"/>
                <a:cs typeface="Courier New" panose="02070309020205020404" pitchFamily="49" charset="0"/>
              </a:rPr>
              <a:t> </a:t>
            </a:r>
            <a:r>
              <a:rPr lang="en-US" sz="3500" b="1" dirty="0" err="1">
                <a:solidFill>
                  <a:srgbClr val="0070C0"/>
                </a:solidFill>
                <a:latin typeface="Courier New" panose="02070309020205020404" pitchFamily="49" charset="0"/>
                <a:cs typeface="Courier New" panose="02070309020205020404" pitchFamily="49" charset="0"/>
              </a:rPr>
              <a:t>trương</a:t>
            </a:r>
            <a:r>
              <a:rPr lang="en-US" sz="3500" b="1" dirty="0">
                <a:solidFill>
                  <a:srgbClr val="0070C0"/>
                </a:solidFill>
                <a:latin typeface="Courier New" panose="02070309020205020404" pitchFamily="49" charset="0"/>
                <a:cs typeface="Courier New" panose="02070309020205020404" pitchFamily="49" charset="0"/>
              </a:rPr>
              <a:t>?</a:t>
            </a:r>
          </a:p>
        </p:txBody>
      </p:sp>
      <p:sp>
        <p:nvSpPr>
          <p:cNvPr id="199" name="Rounded Rectangular Callout 198"/>
          <p:cNvSpPr/>
          <p:nvPr/>
        </p:nvSpPr>
        <p:spPr>
          <a:xfrm>
            <a:off x="209564" y="769292"/>
            <a:ext cx="11812132" cy="2672195"/>
          </a:xfrm>
          <a:prstGeom prst="wedgeRoundRectCallout">
            <a:avLst>
              <a:gd name="adj1" fmla="val -48366"/>
              <a:gd name="adj2" fmla="val 79873"/>
              <a:gd name="adj3" fmla="val 16667"/>
            </a:avLst>
          </a:prstGeom>
          <a:solidFill>
            <a:schemeClr val="accent2">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err="1">
                <a:solidFill>
                  <a:srgbClr val="0070C0"/>
                </a:solidFill>
                <a:latin typeface="Courier New" panose="02070309020205020404" pitchFamily="49" charset="0"/>
                <a:cs typeface="Courier New" panose="02070309020205020404" pitchFamily="49" charset="0"/>
              </a:rPr>
              <a:t>Xác</a:t>
            </a:r>
            <a:r>
              <a:rPr lang="en-US" sz="3500" b="1" dirty="0">
                <a:solidFill>
                  <a:srgbClr val="0070C0"/>
                </a:solidFill>
                <a:latin typeface="Courier New" panose="02070309020205020404" pitchFamily="49" charset="0"/>
                <a:cs typeface="Courier New" panose="02070309020205020404" pitchFamily="49" charset="0"/>
              </a:rPr>
              <a:t> </a:t>
            </a:r>
            <a:r>
              <a:rPr lang="en-US" sz="3500" b="1" dirty="0" err="1">
                <a:solidFill>
                  <a:srgbClr val="0070C0"/>
                </a:solidFill>
                <a:latin typeface="Courier New" panose="02070309020205020404" pitchFamily="49" charset="0"/>
                <a:cs typeface="Courier New" panose="02070309020205020404" pitchFamily="49" charset="0"/>
              </a:rPr>
              <a:t>định</a:t>
            </a:r>
            <a:r>
              <a:rPr lang="en-US" sz="3500" b="1" dirty="0">
                <a:solidFill>
                  <a:srgbClr val="0070C0"/>
                </a:solidFill>
                <a:latin typeface="Courier New" panose="02070309020205020404" pitchFamily="49" charset="0"/>
                <a:cs typeface="Courier New" panose="02070309020205020404" pitchFamily="49" charset="0"/>
              </a:rPr>
              <a:t> </a:t>
            </a:r>
            <a:r>
              <a:rPr lang="en-US" sz="3500" b="1" dirty="0" err="1">
                <a:solidFill>
                  <a:srgbClr val="0070C0"/>
                </a:solidFill>
                <a:latin typeface="Courier New" panose="02070309020205020404" pitchFamily="49" charset="0"/>
                <a:cs typeface="Courier New" panose="02070309020205020404" pitchFamily="49" charset="0"/>
              </a:rPr>
              <a:t>chiều</a:t>
            </a:r>
            <a:r>
              <a:rPr lang="en-US" sz="3500" b="1" dirty="0">
                <a:solidFill>
                  <a:srgbClr val="0070C0"/>
                </a:solidFill>
                <a:latin typeface="Courier New" panose="02070309020205020404" pitchFamily="49" charset="0"/>
                <a:cs typeface="Courier New" panose="02070309020205020404" pitchFamily="49" charset="0"/>
              </a:rPr>
              <a:t> </a:t>
            </a:r>
            <a:r>
              <a:rPr lang="en-US" sz="3500" b="1" dirty="0" err="1">
                <a:solidFill>
                  <a:srgbClr val="0070C0"/>
                </a:solidFill>
                <a:latin typeface="Courier New" panose="02070309020205020404" pitchFamily="49" charset="0"/>
                <a:cs typeface="Courier New" panose="02070309020205020404" pitchFamily="49" charset="0"/>
              </a:rPr>
              <a:t>vận</a:t>
            </a:r>
            <a:r>
              <a:rPr lang="en-US" sz="3500" b="1" dirty="0">
                <a:solidFill>
                  <a:srgbClr val="0070C0"/>
                </a:solidFill>
                <a:latin typeface="Courier New" panose="02070309020205020404" pitchFamily="49" charset="0"/>
                <a:cs typeface="Courier New" panose="02070309020205020404" pitchFamily="49" charset="0"/>
              </a:rPr>
              <a:t> </a:t>
            </a:r>
            <a:r>
              <a:rPr lang="en-US" sz="3500" b="1" dirty="0" err="1">
                <a:solidFill>
                  <a:srgbClr val="0070C0"/>
                </a:solidFill>
                <a:latin typeface="Courier New" panose="02070309020205020404" pitchFamily="49" charset="0"/>
                <a:cs typeface="Courier New" panose="02070309020205020404" pitchFamily="49" charset="0"/>
              </a:rPr>
              <a:t>chuyển</a:t>
            </a:r>
            <a:r>
              <a:rPr lang="en-US" sz="3500" b="1" dirty="0">
                <a:solidFill>
                  <a:srgbClr val="0070C0"/>
                </a:solidFill>
                <a:latin typeface="Courier New" panose="02070309020205020404" pitchFamily="49" charset="0"/>
                <a:cs typeface="Courier New" panose="02070309020205020404" pitchFamily="49" charset="0"/>
              </a:rPr>
              <a:t> </a:t>
            </a:r>
            <a:r>
              <a:rPr lang="en-US" sz="3500" b="1" dirty="0" err="1">
                <a:solidFill>
                  <a:srgbClr val="0070C0"/>
                </a:solidFill>
                <a:latin typeface="Courier New" panose="02070309020205020404" pitchFamily="49" charset="0"/>
                <a:cs typeface="Courier New" panose="02070309020205020404" pitchFamily="49" charset="0"/>
              </a:rPr>
              <a:t>chất</a:t>
            </a:r>
            <a:r>
              <a:rPr lang="en-US" sz="3500" b="1" dirty="0">
                <a:solidFill>
                  <a:srgbClr val="0070C0"/>
                </a:solidFill>
                <a:latin typeface="Courier New" panose="02070309020205020404" pitchFamily="49" charset="0"/>
                <a:cs typeface="Courier New" panose="02070309020205020404" pitchFamily="49" charset="0"/>
              </a:rPr>
              <a:t> tan </a:t>
            </a:r>
            <a:r>
              <a:rPr lang="en-US" sz="3500" b="1" dirty="0" err="1">
                <a:solidFill>
                  <a:srgbClr val="0070C0"/>
                </a:solidFill>
                <a:latin typeface="Courier New" panose="02070309020205020404" pitchFamily="49" charset="0"/>
                <a:cs typeface="Courier New" panose="02070309020205020404" pitchFamily="49" charset="0"/>
              </a:rPr>
              <a:t>giữa</a:t>
            </a:r>
            <a:r>
              <a:rPr lang="en-US" sz="3500" b="1" dirty="0">
                <a:solidFill>
                  <a:srgbClr val="0070C0"/>
                </a:solidFill>
                <a:latin typeface="Courier New" panose="02070309020205020404" pitchFamily="49" charset="0"/>
                <a:cs typeface="Courier New" panose="02070309020205020404" pitchFamily="49" charset="0"/>
              </a:rPr>
              <a:t>  </a:t>
            </a:r>
            <a:r>
              <a:rPr lang="en-US" sz="3500" b="1" dirty="0" err="1">
                <a:solidFill>
                  <a:srgbClr val="0070C0"/>
                </a:solidFill>
                <a:latin typeface="Courier New" panose="02070309020205020404" pitchFamily="49" charset="0"/>
                <a:cs typeface="Courier New" panose="02070309020205020404" pitchFamily="49" charset="0"/>
              </a:rPr>
              <a:t>tế</a:t>
            </a:r>
            <a:r>
              <a:rPr lang="en-US" sz="3500" b="1" dirty="0">
                <a:solidFill>
                  <a:srgbClr val="0070C0"/>
                </a:solidFill>
                <a:latin typeface="Courier New" panose="02070309020205020404" pitchFamily="49" charset="0"/>
                <a:cs typeface="Courier New" panose="02070309020205020404" pitchFamily="49" charset="0"/>
              </a:rPr>
              <a:t> </a:t>
            </a:r>
            <a:r>
              <a:rPr lang="en-US" sz="3500" b="1" dirty="0" err="1">
                <a:solidFill>
                  <a:srgbClr val="0070C0"/>
                </a:solidFill>
                <a:latin typeface="Courier New" panose="02070309020205020404" pitchFamily="49" charset="0"/>
                <a:cs typeface="Courier New" panose="02070309020205020404" pitchFamily="49" charset="0"/>
              </a:rPr>
              <a:t>bào</a:t>
            </a:r>
            <a:r>
              <a:rPr lang="en-US" sz="3500" b="1" dirty="0">
                <a:solidFill>
                  <a:srgbClr val="0070C0"/>
                </a:solidFill>
                <a:latin typeface="Courier New" panose="02070309020205020404" pitchFamily="49" charset="0"/>
                <a:cs typeface="Courier New" panose="02070309020205020404" pitchFamily="49" charset="0"/>
              </a:rPr>
              <a:t> </a:t>
            </a:r>
            <a:r>
              <a:rPr lang="en-US" sz="3500" b="1" dirty="0" err="1">
                <a:solidFill>
                  <a:srgbClr val="0070C0"/>
                </a:solidFill>
                <a:latin typeface="Courier New" panose="02070309020205020404" pitchFamily="49" charset="0"/>
                <a:cs typeface="Courier New" panose="02070309020205020404" pitchFamily="49" charset="0"/>
              </a:rPr>
              <a:t>và</a:t>
            </a:r>
            <a:r>
              <a:rPr lang="en-US" sz="3500" b="1" dirty="0">
                <a:solidFill>
                  <a:srgbClr val="0070C0"/>
                </a:solidFill>
                <a:latin typeface="Courier New" panose="02070309020205020404" pitchFamily="49" charset="0"/>
                <a:cs typeface="Courier New" panose="02070309020205020404" pitchFamily="49" charset="0"/>
              </a:rPr>
              <a:t> </a:t>
            </a:r>
            <a:r>
              <a:rPr lang="en-US" sz="3500" b="1" dirty="0" err="1">
                <a:solidFill>
                  <a:srgbClr val="0070C0"/>
                </a:solidFill>
                <a:latin typeface="Courier New" panose="02070309020205020404" pitchFamily="49" charset="0"/>
                <a:cs typeface="Courier New" panose="02070309020205020404" pitchFamily="49" charset="0"/>
              </a:rPr>
              <a:t>môi</a:t>
            </a:r>
            <a:r>
              <a:rPr lang="en-US" sz="3500" b="1" dirty="0">
                <a:solidFill>
                  <a:srgbClr val="0070C0"/>
                </a:solidFill>
                <a:latin typeface="Courier New" panose="02070309020205020404" pitchFamily="49" charset="0"/>
                <a:cs typeface="Courier New" panose="02070309020205020404" pitchFamily="49" charset="0"/>
              </a:rPr>
              <a:t> </a:t>
            </a:r>
            <a:r>
              <a:rPr lang="en-US" sz="3500" b="1" dirty="0" err="1">
                <a:solidFill>
                  <a:srgbClr val="0070C0"/>
                </a:solidFill>
                <a:latin typeface="Courier New" panose="02070309020205020404" pitchFamily="49" charset="0"/>
                <a:cs typeface="Courier New" panose="02070309020205020404" pitchFamily="49" charset="0"/>
              </a:rPr>
              <a:t>trường</a:t>
            </a:r>
            <a:r>
              <a:rPr lang="en-US" sz="3500" b="1" dirty="0">
                <a:solidFill>
                  <a:srgbClr val="0070C0"/>
                </a:solidFill>
                <a:latin typeface="Courier New" panose="02070309020205020404" pitchFamily="49" charset="0"/>
                <a:cs typeface="Courier New" panose="02070309020205020404" pitchFamily="49" charset="0"/>
              </a:rPr>
              <a:t> </a:t>
            </a:r>
            <a:r>
              <a:rPr lang="en-US" sz="3500" b="1" dirty="0" err="1">
                <a:solidFill>
                  <a:srgbClr val="0070C0"/>
                </a:solidFill>
                <a:latin typeface="Courier New" panose="02070309020205020404" pitchFamily="49" charset="0"/>
                <a:cs typeface="Courier New" panose="02070309020205020404" pitchFamily="49" charset="0"/>
              </a:rPr>
              <a:t>trong</a:t>
            </a:r>
            <a:r>
              <a:rPr lang="en-US" sz="3500" b="1" dirty="0">
                <a:solidFill>
                  <a:srgbClr val="0070C0"/>
                </a:solidFill>
                <a:latin typeface="Courier New" panose="02070309020205020404" pitchFamily="49" charset="0"/>
                <a:cs typeface="Courier New" panose="02070309020205020404" pitchFamily="49" charset="0"/>
              </a:rPr>
              <a:t>               </a:t>
            </a:r>
            <a:r>
              <a:rPr lang="en-US" sz="3500" b="1" dirty="0" err="1">
                <a:solidFill>
                  <a:srgbClr val="0070C0"/>
                </a:solidFill>
                <a:latin typeface="Courier New" panose="02070309020205020404" pitchFamily="49" charset="0"/>
                <a:cs typeface="Courier New" panose="02070309020205020404" pitchFamily="49" charset="0"/>
              </a:rPr>
              <a:t>mỗi</a:t>
            </a:r>
            <a:r>
              <a:rPr lang="en-US" sz="3500" b="1" dirty="0">
                <a:solidFill>
                  <a:srgbClr val="0070C0"/>
                </a:solidFill>
                <a:latin typeface="Courier New" panose="02070309020205020404" pitchFamily="49" charset="0"/>
                <a:cs typeface="Courier New" panose="02070309020205020404" pitchFamily="49" charset="0"/>
              </a:rPr>
              <a:t> </a:t>
            </a:r>
            <a:r>
              <a:rPr lang="en-US" sz="3500" b="1" dirty="0" err="1">
                <a:solidFill>
                  <a:srgbClr val="0070C0"/>
                </a:solidFill>
                <a:latin typeface="Courier New" panose="02070309020205020404" pitchFamily="49" charset="0"/>
                <a:cs typeface="Courier New" panose="02070309020205020404" pitchFamily="49" charset="0"/>
              </a:rPr>
              <a:t>loại</a:t>
            </a:r>
            <a:r>
              <a:rPr lang="en-US" sz="3500" b="1" dirty="0">
                <a:solidFill>
                  <a:srgbClr val="0070C0"/>
                </a:solidFill>
                <a:latin typeface="Courier New" panose="02070309020205020404" pitchFamily="49" charset="0"/>
                <a:cs typeface="Courier New" panose="02070309020205020404" pitchFamily="49" charset="0"/>
              </a:rPr>
              <a:t> </a:t>
            </a:r>
            <a:r>
              <a:rPr lang="en-US" sz="3500" b="1" dirty="0" err="1">
                <a:solidFill>
                  <a:srgbClr val="0070C0"/>
                </a:solidFill>
                <a:latin typeface="Courier New" panose="02070309020205020404" pitchFamily="49" charset="0"/>
                <a:cs typeface="Courier New" panose="02070309020205020404" pitchFamily="49" charset="0"/>
              </a:rPr>
              <a:t>môi</a:t>
            </a:r>
            <a:r>
              <a:rPr lang="en-US" sz="3500" b="1" dirty="0">
                <a:solidFill>
                  <a:srgbClr val="0070C0"/>
                </a:solidFill>
                <a:latin typeface="Courier New" panose="02070309020205020404" pitchFamily="49" charset="0"/>
                <a:cs typeface="Courier New" panose="02070309020205020404" pitchFamily="49" charset="0"/>
              </a:rPr>
              <a:t> </a:t>
            </a:r>
            <a:r>
              <a:rPr lang="en-US" sz="3500" b="1" dirty="0" err="1">
                <a:solidFill>
                  <a:srgbClr val="0070C0"/>
                </a:solidFill>
                <a:latin typeface="Courier New" panose="02070309020205020404" pitchFamily="49" charset="0"/>
                <a:cs typeface="Courier New" panose="02070309020205020404" pitchFamily="49" charset="0"/>
              </a:rPr>
              <a:t>trường</a:t>
            </a:r>
            <a:r>
              <a:rPr lang="en-US" sz="3500" b="1" dirty="0">
                <a:solidFill>
                  <a:srgbClr val="0070C0"/>
                </a:solidFill>
                <a:latin typeface="Courier New" panose="02070309020205020404" pitchFamily="49" charset="0"/>
                <a:cs typeface="Courier New" panose="02070309020205020404" pitchFamily="49" charset="0"/>
              </a:rPr>
              <a:t> </a:t>
            </a:r>
            <a:r>
              <a:rPr lang="en-US" sz="3500" b="1" dirty="0" err="1">
                <a:solidFill>
                  <a:srgbClr val="0070C0"/>
                </a:solidFill>
                <a:latin typeface="Courier New" panose="02070309020205020404" pitchFamily="49" charset="0"/>
                <a:cs typeface="Courier New" panose="02070309020205020404" pitchFamily="49" charset="0"/>
              </a:rPr>
              <a:t>đó</a:t>
            </a:r>
            <a:r>
              <a:rPr lang="en-US" sz="3500" b="1" dirty="0">
                <a:solidFill>
                  <a:srgbClr val="0070C0"/>
                </a:solidFill>
                <a:latin typeface="Courier New" panose="02070309020205020404" pitchFamily="49" charset="0"/>
                <a:cs typeface="Courier New" panose="02070309020205020404" pitchFamily="49" charset="0"/>
              </a:rPr>
              <a:t>?</a:t>
            </a:r>
          </a:p>
        </p:txBody>
      </p:sp>
    </p:spTree>
    <p:extLst>
      <p:ext uri="{BB962C8B-B14F-4D97-AF65-F5344CB8AC3E}">
        <p14:creationId xmlns:p14="http://schemas.microsoft.com/office/powerpoint/2010/main" val="520354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1" nodeType="clickEffect">
                                  <p:stCondLst>
                                    <p:cond delay="0"/>
                                  </p:stCondLst>
                                  <p:childTnLst>
                                    <p:animEffect transition="out" filter="randombar(horizontal)">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2" presetClass="exit" presetSubtype="0" fill="hold" grpId="0" nodeType="clickEffect">
                                  <p:stCondLst>
                                    <p:cond delay="0"/>
                                  </p:stCondLst>
                                  <p:childTnLst>
                                    <p:animEffect transition="out" filter="fade">
                                      <p:cBhvr>
                                        <p:cTn id="16" dur="1000"/>
                                        <p:tgtEl>
                                          <p:spTgt spid="2054"/>
                                        </p:tgtEl>
                                      </p:cBhvr>
                                    </p:animEffect>
                                    <p:anim calcmode="lin" valueType="num">
                                      <p:cBhvr>
                                        <p:cTn id="17" dur="1000"/>
                                        <p:tgtEl>
                                          <p:spTgt spid="2054"/>
                                        </p:tgtEl>
                                        <p:attrNameLst>
                                          <p:attrName>ppt_x</p:attrName>
                                        </p:attrNameLst>
                                      </p:cBhvr>
                                      <p:tavLst>
                                        <p:tav tm="0">
                                          <p:val>
                                            <p:strVal val="ppt_x"/>
                                          </p:val>
                                        </p:tav>
                                        <p:tav tm="100000">
                                          <p:val>
                                            <p:strVal val="ppt_x"/>
                                          </p:val>
                                        </p:tav>
                                      </p:tavLst>
                                    </p:anim>
                                    <p:anim calcmode="lin" valueType="num">
                                      <p:cBhvr>
                                        <p:cTn id="18" dur="1000"/>
                                        <p:tgtEl>
                                          <p:spTgt spid="2054"/>
                                        </p:tgtEl>
                                        <p:attrNameLst>
                                          <p:attrName>ppt_y</p:attrName>
                                        </p:attrNameLst>
                                      </p:cBhvr>
                                      <p:tavLst>
                                        <p:tav tm="0">
                                          <p:val>
                                            <p:strVal val="ppt_y"/>
                                          </p:val>
                                        </p:tav>
                                        <p:tav tm="100000">
                                          <p:val>
                                            <p:strVal val="ppt_y+.1"/>
                                          </p:val>
                                        </p:tav>
                                      </p:tavLst>
                                    </p:anim>
                                    <p:set>
                                      <p:cBhvr>
                                        <p:cTn id="19" dur="1" fill="hold">
                                          <p:stCondLst>
                                            <p:cond delay="999"/>
                                          </p:stCondLst>
                                        </p:cTn>
                                        <p:tgtEl>
                                          <p:spTgt spid="205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055"/>
                                        </p:tgtEl>
                                        <p:attrNameLst>
                                          <p:attrName>style.visibility</p:attrName>
                                        </p:attrNameLst>
                                      </p:cBhvr>
                                      <p:to>
                                        <p:strVal val="visible"/>
                                      </p:to>
                                    </p:set>
                                    <p:animEffect transition="in" filter="fade">
                                      <p:cBhvr>
                                        <p:cTn id="24" dur="1000"/>
                                        <p:tgtEl>
                                          <p:spTgt spid="2055"/>
                                        </p:tgtEl>
                                      </p:cBhvr>
                                    </p:animEffect>
                                    <p:anim calcmode="lin" valueType="num">
                                      <p:cBhvr>
                                        <p:cTn id="25" dur="1000" fill="hold"/>
                                        <p:tgtEl>
                                          <p:spTgt spid="2055"/>
                                        </p:tgtEl>
                                        <p:attrNameLst>
                                          <p:attrName>ppt_x</p:attrName>
                                        </p:attrNameLst>
                                      </p:cBhvr>
                                      <p:tavLst>
                                        <p:tav tm="0">
                                          <p:val>
                                            <p:strVal val="#ppt_x"/>
                                          </p:val>
                                        </p:tav>
                                        <p:tav tm="100000">
                                          <p:val>
                                            <p:strVal val="#ppt_x"/>
                                          </p:val>
                                        </p:tav>
                                      </p:tavLst>
                                    </p:anim>
                                    <p:anim calcmode="lin" valueType="num">
                                      <p:cBhvr>
                                        <p:cTn id="26" dur="1000" fill="hold"/>
                                        <p:tgtEl>
                                          <p:spTgt spid="205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93"/>
                                        </p:tgtEl>
                                        <p:attrNameLst>
                                          <p:attrName>style.visibility</p:attrName>
                                        </p:attrNameLst>
                                      </p:cBhvr>
                                      <p:to>
                                        <p:strVal val="visible"/>
                                      </p:to>
                                    </p:set>
                                    <p:animEffect transition="in" filter="fade">
                                      <p:cBhvr>
                                        <p:cTn id="31" dur="1000"/>
                                        <p:tgtEl>
                                          <p:spTgt spid="193"/>
                                        </p:tgtEl>
                                      </p:cBhvr>
                                    </p:animEffect>
                                    <p:anim calcmode="lin" valueType="num">
                                      <p:cBhvr>
                                        <p:cTn id="32" dur="1000" fill="hold"/>
                                        <p:tgtEl>
                                          <p:spTgt spid="193"/>
                                        </p:tgtEl>
                                        <p:attrNameLst>
                                          <p:attrName>ppt_x</p:attrName>
                                        </p:attrNameLst>
                                      </p:cBhvr>
                                      <p:tavLst>
                                        <p:tav tm="0">
                                          <p:val>
                                            <p:strVal val="#ppt_x"/>
                                          </p:val>
                                        </p:tav>
                                        <p:tav tm="100000">
                                          <p:val>
                                            <p:strVal val="#ppt_x"/>
                                          </p:val>
                                        </p:tav>
                                      </p:tavLst>
                                    </p:anim>
                                    <p:anim calcmode="lin" valueType="num">
                                      <p:cBhvr>
                                        <p:cTn id="33" dur="1000" fill="hold"/>
                                        <p:tgtEl>
                                          <p:spTgt spid="193"/>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94"/>
                                        </p:tgtEl>
                                        <p:attrNameLst>
                                          <p:attrName>style.visibility</p:attrName>
                                        </p:attrNameLst>
                                      </p:cBhvr>
                                      <p:to>
                                        <p:strVal val="visible"/>
                                      </p:to>
                                    </p:set>
                                    <p:animEffect transition="in" filter="fade">
                                      <p:cBhvr>
                                        <p:cTn id="38" dur="1000"/>
                                        <p:tgtEl>
                                          <p:spTgt spid="194"/>
                                        </p:tgtEl>
                                      </p:cBhvr>
                                    </p:animEffect>
                                    <p:anim calcmode="lin" valueType="num">
                                      <p:cBhvr>
                                        <p:cTn id="39" dur="1000" fill="hold"/>
                                        <p:tgtEl>
                                          <p:spTgt spid="194"/>
                                        </p:tgtEl>
                                        <p:attrNameLst>
                                          <p:attrName>ppt_x</p:attrName>
                                        </p:attrNameLst>
                                      </p:cBhvr>
                                      <p:tavLst>
                                        <p:tav tm="0">
                                          <p:val>
                                            <p:strVal val="#ppt_x"/>
                                          </p:val>
                                        </p:tav>
                                        <p:tav tm="100000">
                                          <p:val>
                                            <p:strVal val="#ppt_x"/>
                                          </p:val>
                                        </p:tav>
                                      </p:tavLst>
                                    </p:anim>
                                    <p:anim calcmode="lin" valueType="num">
                                      <p:cBhvr>
                                        <p:cTn id="40" dur="1000" fill="hold"/>
                                        <p:tgtEl>
                                          <p:spTgt spid="194"/>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99"/>
                                        </p:tgtEl>
                                        <p:attrNameLst>
                                          <p:attrName>style.visibility</p:attrName>
                                        </p:attrNameLst>
                                      </p:cBhvr>
                                      <p:to>
                                        <p:strVal val="visible"/>
                                      </p:to>
                                    </p:set>
                                    <p:animEffect transition="in" filter="wipe(down)">
                                      <p:cBhvr>
                                        <p:cTn id="45" dur="500"/>
                                        <p:tgtEl>
                                          <p:spTgt spid="199"/>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xit" presetSubtype="10" fill="hold" grpId="1" nodeType="clickEffect">
                                  <p:stCondLst>
                                    <p:cond delay="0"/>
                                  </p:stCondLst>
                                  <p:childTnLst>
                                    <p:animEffect transition="out" filter="randombar(horizontal)">
                                      <p:cBhvr>
                                        <p:cTn id="49" dur="500"/>
                                        <p:tgtEl>
                                          <p:spTgt spid="199"/>
                                        </p:tgtEl>
                                      </p:cBhvr>
                                    </p:animEffect>
                                    <p:set>
                                      <p:cBhvr>
                                        <p:cTn id="50" dur="1" fill="hold">
                                          <p:stCondLst>
                                            <p:cond delay="499"/>
                                          </p:stCondLst>
                                        </p:cTn>
                                        <p:tgtEl>
                                          <p:spTgt spid="199"/>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64" presetClass="path" presetSubtype="0" accel="50000" decel="50000" fill="hold" grpId="0" nodeType="clickEffect">
                                  <p:stCondLst>
                                    <p:cond delay="0"/>
                                  </p:stCondLst>
                                  <p:childTnLst>
                                    <p:animMotion origin="layout" path="M -4.16667E-6 3.7037E-6 L -0.03645 -0.19236 " pathEditMode="relative" rAng="0" ptsTypes="AA">
                                      <p:cBhvr>
                                        <p:cTn id="54" dur="2000" fill="hold"/>
                                        <p:tgtEl>
                                          <p:spTgt spid="438"/>
                                        </p:tgtEl>
                                        <p:attrNameLst>
                                          <p:attrName>ppt_x</p:attrName>
                                          <p:attrName>ppt_y</p:attrName>
                                        </p:attrNameLst>
                                      </p:cBhvr>
                                      <p:rCtr x="-1823" y="-9630"/>
                                    </p:animMotion>
                                  </p:childTnLst>
                                </p:cTn>
                              </p:par>
                              <p:par>
                                <p:cTn id="55" presetID="64" presetClass="path" presetSubtype="0" accel="50000" decel="50000" fill="hold" grpId="0" nodeType="withEffect">
                                  <p:stCondLst>
                                    <p:cond delay="0"/>
                                  </p:stCondLst>
                                  <p:childTnLst>
                                    <p:animMotion origin="layout" path="M 3.125E-6 -1.11111E-6 L -0.00977 -0.14074 " pathEditMode="relative" rAng="0" ptsTypes="AA">
                                      <p:cBhvr>
                                        <p:cTn id="56" dur="2000" fill="hold"/>
                                        <p:tgtEl>
                                          <p:spTgt spid="442"/>
                                        </p:tgtEl>
                                        <p:attrNameLst>
                                          <p:attrName>ppt_x</p:attrName>
                                          <p:attrName>ppt_y</p:attrName>
                                        </p:attrNameLst>
                                      </p:cBhvr>
                                      <p:rCtr x="-495" y="-7037"/>
                                    </p:animMotion>
                                  </p:childTnLst>
                                </p:cTn>
                              </p:par>
                              <p:par>
                                <p:cTn id="57" presetID="64" presetClass="path" presetSubtype="0" accel="50000" decel="50000" fill="hold" grpId="0" nodeType="withEffect">
                                  <p:stCondLst>
                                    <p:cond delay="0"/>
                                  </p:stCondLst>
                                  <p:childTnLst>
                                    <p:animMotion origin="layout" path="M 3.33333E-6 4.81481E-6 L 0.0332 -0.15325 " pathEditMode="relative" rAng="0" ptsTypes="AA">
                                      <p:cBhvr>
                                        <p:cTn id="58" dur="2000" fill="hold"/>
                                        <p:tgtEl>
                                          <p:spTgt spid="447"/>
                                        </p:tgtEl>
                                        <p:attrNameLst>
                                          <p:attrName>ppt_x</p:attrName>
                                          <p:attrName>ppt_y</p:attrName>
                                        </p:attrNameLst>
                                      </p:cBhvr>
                                      <p:rCtr x="1654" y="-7662"/>
                                    </p:animMotion>
                                  </p:childTnLst>
                                </p:cTn>
                              </p:par>
                              <p:par>
                                <p:cTn id="59" presetID="64" presetClass="path" presetSubtype="0" accel="50000" decel="50000" fill="hold" grpId="0" nodeType="withEffect">
                                  <p:stCondLst>
                                    <p:cond delay="0"/>
                                  </p:stCondLst>
                                  <p:childTnLst>
                                    <p:animMotion origin="layout" path="M 5E-6 -1.11111E-6 L -0.02592 -0.13125 " pathEditMode="relative" rAng="0" ptsTypes="AA">
                                      <p:cBhvr>
                                        <p:cTn id="60" dur="2000" fill="hold"/>
                                        <p:tgtEl>
                                          <p:spTgt spid="435"/>
                                        </p:tgtEl>
                                        <p:attrNameLst>
                                          <p:attrName>ppt_x</p:attrName>
                                          <p:attrName>ppt_y</p:attrName>
                                        </p:attrNameLst>
                                      </p:cBhvr>
                                      <p:rCtr x="-1302" y="-6574"/>
                                    </p:animMotion>
                                  </p:childTnLst>
                                </p:cTn>
                              </p:par>
                            </p:childTnLst>
                          </p:cTn>
                        </p:par>
                      </p:childTnLst>
                    </p:cTn>
                  </p:par>
                  <p:par>
                    <p:cTn id="61" fill="hold">
                      <p:stCondLst>
                        <p:cond delay="indefinite"/>
                      </p:stCondLst>
                      <p:childTnLst>
                        <p:par>
                          <p:cTn id="62" fill="hold">
                            <p:stCondLst>
                              <p:cond delay="0"/>
                            </p:stCondLst>
                            <p:childTnLst>
                              <p:par>
                                <p:cTn id="63" presetID="42" presetClass="path" presetSubtype="0" accel="50000" decel="50000" fill="hold" grpId="0" nodeType="clickEffect">
                                  <p:stCondLst>
                                    <p:cond delay="0"/>
                                  </p:stCondLst>
                                  <p:childTnLst>
                                    <p:animMotion origin="layout" path="M 2.5E-6 2.59259E-6 L 0.02265 0.19166 " pathEditMode="relative" rAng="0" ptsTypes="AA">
                                      <p:cBhvr>
                                        <p:cTn id="64" dur="2000" fill="hold"/>
                                        <p:tgtEl>
                                          <p:spTgt spid="623"/>
                                        </p:tgtEl>
                                        <p:attrNameLst>
                                          <p:attrName>ppt_x</p:attrName>
                                          <p:attrName>ppt_y</p:attrName>
                                        </p:attrNameLst>
                                      </p:cBhvr>
                                      <p:rCtr x="1133" y="9583"/>
                                    </p:animMotion>
                                  </p:childTnLst>
                                </p:cTn>
                              </p:par>
                              <p:par>
                                <p:cTn id="65" presetID="42" presetClass="path" presetSubtype="0" accel="50000" decel="50000" fill="hold" grpId="0" nodeType="withEffect">
                                  <p:stCondLst>
                                    <p:cond delay="0"/>
                                  </p:stCondLst>
                                  <p:childTnLst>
                                    <p:animMotion origin="layout" path="M -2.70833E-6 -7.40741E-7 L -0.00768 0.18102 " pathEditMode="relative" rAng="0" ptsTypes="AA">
                                      <p:cBhvr>
                                        <p:cTn id="66" dur="2000" fill="hold"/>
                                        <p:tgtEl>
                                          <p:spTgt spid="572"/>
                                        </p:tgtEl>
                                        <p:attrNameLst>
                                          <p:attrName>ppt_x</p:attrName>
                                          <p:attrName>ppt_y</p:attrName>
                                        </p:attrNameLst>
                                      </p:cBhvr>
                                      <p:rCtr x="-391" y="9051"/>
                                    </p:animMotion>
                                  </p:childTnLst>
                                </p:cTn>
                              </p:par>
                              <p:par>
                                <p:cTn id="67" presetID="42" presetClass="path" presetSubtype="0" accel="50000" decel="50000" fill="hold" grpId="0" nodeType="withEffect">
                                  <p:stCondLst>
                                    <p:cond delay="0"/>
                                  </p:stCondLst>
                                  <p:childTnLst>
                                    <p:animMotion origin="layout" path="M 2.08333E-7 -1.11111E-6 L 0.00247 0.19722 " pathEditMode="relative" rAng="0" ptsTypes="AA">
                                      <p:cBhvr>
                                        <p:cTn id="68" dur="2000" fill="hold"/>
                                        <p:tgtEl>
                                          <p:spTgt spid="624"/>
                                        </p:tgtEl>
                                        <p:attrNameLst>
                                          <p:attrName>ppt_x</p:attrName>
                                          <p:attrName>ppt_y</p:attrName>
                                        </p:attrNameLst>
                                      </p:cBhvr>
                                      <p:rCtr x="117" y="9861"/>
                                    </p:animMotion>
                                  </p:childTnLst>
                                </p:cTn>
                              </p:par>
                              <p:par>
                                <p:cTn id="69" presetID="42" presetClass="path" presetSubtype="0" accel="50000" decel="50000" fill="hold" grpId="0" nodeType="withEffect">
                                  <p:stCondLst>
                                    <p:cond delay="0"/>
                                  </p:stCondLst>
                                  <p:childTnLst>
                                    <p:animMotion origin="layout" path="M -8.33333E-7 1.11111E-6 L -0.00156 0.14768 " pathEditMode="relative" rAng="0" ptsTypes="AA">
                                      <p:cBhvr>
                                        <p:cTn id="70" dur="2000" fill="hold"/>
                                        <p:tgtEl>
                                          <p:spTgt spid="611"/>
                                        </p:tgtEl>
                                        <p:attrNameLst>
                                          <p:attrName>ppt_x</p:attrName>
                                          <p:attrName>ppt_y</p:attrName>
                                        </p:attrNameLst>
                                      </p:cBhvr>
                                      <p:rCtr x="-78" y="738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5" grpId="0" animBg="1"/>
      <p:bldP spid="438" grpId="0" animBg="1"/>
      <p:bldP spid="442" grpId="0" animBg="1"/>
      <p:bldP spid="447" grpId="0" animBg="1"/>
      <p:bldP spid="2054" grpId="0" animBg="1"/>
      <p:bldP spid="2055" grpId="0"/>
      <p:bldP spid="193" grpId="0"/>
      <p:bldP spid="194" grpId="0"/>
      <p:bldP spid="572" grpId="0" animBg="1"/>
      <p:bldP spid="611" grpId="0" animBg="1"/>
      <p:bldP spid="623" grpId="0" animBg="1"/>
      <p:bldP spid="624" grpId="0" animBg="1"/>
      <p:bldP spid="6" grpId="0" animBg="1"/>
      <p:bldP spid="6" grpId="1" animBg="1"/>
      <p:bldP spid="199" grpId="0" animBg="1"/>
      <p:bldP spid="199"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0" name="Picture 12" descr="Tonicity - Wikipedia"/>
          <p:cNvPicPr>
            <a:picLocks noChangeAspect="1" noChangeArrowheads="1"/>
          </p:cNvPicPr>
          <p:nvPr/>
        </p:nvPicPr>
        <p:blipFill rotWithShape="1">
          <a:blip r:embed="rId2">
            <a:extLst>
              <a:ext uri="{28A0092B-C50C-407E-A947-70E740481C1C}">
                <a14:useLocalDpi xmlns:a14="http://schemas.microsoft.com/office/drawing/2010/main" val="0"/>
              </a:ext>
            </a:extLst>
          </a:blip>
          <a:srcRect t="9739" r="66927"/>
          <a:stretch/>
        </p:blipFill>
        <p:spPr bwMode="auto">
          <a:xfrm>
            <a:off x="3339654" y="697052"/>
            <a:ext cx="2446538" cy="350020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Tonicity - Wikipedia"/>
          <p:cNvPicPr>
            <a:picLocks noChangeAspect="1" noChangeArrowheads="1"/>
          </p:cNvPicPr>
          <p:nvPr/>
        </p:nvPicPr>
        <p:blipFill rotWithShape="1">
          <a:blip r:embed="rId2">
            <a:extLst>
              <a:ext uri="{28A0092B-C50C-407E-A947-70E740481C1C}">
                <a14:useLocalDpi xmlns:a14="http://schemas.microsoft.com/office/drawing/2010/main" val="0"/>
              </a:ext>
            </a:extLst>
          </a:blip>
          <a:srcRect l="34497" t="9739" r="34222"/>
          <a:stretch/>
        </p:blipFill>
        <p:spPr bwMode="auto">
          <a:xfrm>
            <a:off x="6230367" y="697052"/>
            <a:ext cx="2314016" cy="350020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descr="Tonicity - Wikipedia"/>
          <p:cNvPicPr>
            <a:picLocks noChangeAspect="1" noChangeArrowheads="1"/>
          </p:cNvPicPr>
          <p:nvPr/>
        </p:nvPicPr>
        <p:blipFill rotWithShape="1">
          <a:blip r:embed="rId2">
            <a:extLst>
              <a:ext uri="{28A0092B-C50C-407E-A947-70E740481C1C}">
                <a14:useLocalDpi xmlns:a14="http://schemas.microsoft.com/office/drawing/2010/main" val="0"/>
              </a:ext>
            </a:extLst>
          </a:blip>
          <a:srcRect l="67930" t="9739" r="1516"/>
          <a:stretch/>
        </p:blipFill>
        <p:spPr bwMode="auto">
          <a:xfrm>
            <a:off x="9451262" y="697051"/>
            <a:ext cx="2260202" cy="3500203"/>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p:cNvCxnSpPr/>
          <p:nvPr/>
        </p:nvCxnSpPr>
        <p:spPr>
          <a:xfrm>
            <a:off x="5951083" y="0"/>
            <a:ext cx="0" cy="6857998"/>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816704" y="2"/>
            <a:ext cx="0" cy="6857998"/>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309674" y="2"/>
            <a:ext cx="0" cy="6857998"/>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0" y="563572"/>
            <a:ext cx="1219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0" y="4154647"/>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22810" y="83953"/>
            <a:ext cx="3064054" cy="630942"/>
          </a:xfrm>
          <a:prstGeom prst="rect">
            <a:avLst/>
          </a:prstGeom>
          <a:noFill/>
        </p:spPr>
        <p:txBody>
          <a:bodyPr wrap="square" rtlCol="0">
            <a:spAutoFit/>
          </a:bodyPr>
          <a:lstStyle/>
          <a:p>
            <a:pPr algn="ctr"/>
            <a:r>
              <a:rPr lang="en-US" sz="3500" b="1" dirty="0" err="1">
                <a:latin typeface="Courier New" panose="02070309020205020404" pitchFamily="49" charset="0"/>
                <a:cs typeface="Courier New" panose="02070309020205020404" pitchFamily="49" charset="0"/>
              </a:rPr>
              <a:t>Môi</a:t>
            </a:r>
            <a:r>
              <a:rPr lang="en-US" sz="3500" b="1" dirty="0">
                <a:latin typeface="Courier New" panose="02070309020205020404" pitchFamily="49" charset="0"/>
                <a:cs typeface="Courier New" panose="02070309020205020404" pitchFamily="49" charset="0"/>
              </a:rPr>
              <a:t> </a:t>
            </a:r>
            <a:r>
              <a:rPr lang="en-US" sz="3500" b="1" dirty="0" err="1">
                <a:latin typeface="Courier New" panose="02070309020205020404" pitchFamily="49" charset="0"/>
                <a:cs typeface="Courier New" panose="02070309020205020404" pitchFamily="49" charset="0"/>
              </a:rPr>
              <a:t>trường</a:t>
            </a:r>
            <a:endParaRPr lang="en-US" sz="3500" b="1" dirty="0">
              <a:latin typeface="Courier New" panose="02070309020205020404" pitchFamily="49" charset="0"/>
              <a:cs typeface="Courier New" panose="02070309020205020404" pitchFamily="49" charset="0"/>
            </a:endParaRPr>
          </a:p>
        </p:txBody>
      </p:sp>
      <p:sp>
        <p:nvSpPr>
          <p:cNvPr id="20" name="TextBox 19"/>
          <p:cNvSpPr txBox="1"/>
          <p:nvPr/>
        </p:nvSpPr>
        <p:spPr>
          <a:xfrm>
            <a:off x="3099920" y="83952"/>
            <a:ext cx="3064054" cy="600164"/>
          </a:xfrm>
          <a:prstGeom prst="rect">
            <a:avLst/>
          </a:prstGeom>
          <a:noFill/>
        </p:spPr>
        <p:txBody>
          <a:bodyPr wrap="square" rtlCol="0">
            <a:spAutoFit/>
          </a:bodyPr>
          <a:lstStyle/>
          <a:p>
            <a:pPr algn="ctr"/>
            <a:r>
              <a:rPr lang="vi-VN" sz="3300" b="1" dirty="0">
                <a:latin typeface="Courier New" panose="02070309020205020404" pitchFamily="49" charset="0"/>
                <a:cs typeface="Courier New" panose="02070309020205020404" pitchFamily="49" charset="0"/>
              </a:rPr>
              <a:t>Ư</a:t>
            </a:r>
            <a:r>
              <a:rPr lang="en-US" sz="3300" b="1" dirty="0">
                <a:latin typeface="Courier New" panose="02070309020205020404" pitchFamily="49" charset="0"/>
                <a:cs typeface="Courier New" panose="02070309020205020404" pitchFamily="49" charset="0"/>
              </a:rPr>
              <a:t>u </a:t>
            </a:r>
            <a:r>
              <a:rPr lang="en-US" sz="3300" b="1" dirty="0" err="1">
                <a:latin typeface="Courier New" panose="02070309020205020404" pitchFamily="49" charset="0"/>
                <a:cs typeface="Courier New" panose="02070309020205020404" pitchFamily="49" charset="0"/>
              </a:rPr>
              <a:t>trương</a:t>
            </a:r>
            <a:endParaRPr lang="en-US" sz="3300" b="1" dirty="0">
              <a:latin typeface="Courier New" panose="02070309020205020404" pitchFamily="49" charset="0"/>
              <a:cs typeface="Courier New" panose="02070309020205020404" pitchFamily="49" charset="0"/>
            </a:endParaRPr>
          </a:p>
        </p:txBody>
      </p:sp>
      <p:sp>
        <p:nvSpPr>
          <p:cNvPr id="21" name="TextBox 20"/>
          <p:cNvSpPr txBox="1"/>
          <p:nvPr/>
        </p:nvSpPr>
        <p:spPr>
          <a:xfrm>
            <a:off x="5764862" y="83952"/>
            <a:ext cx="3232539" cy="600164"/>
          </a:xfrm>
          <a:prstGeom prst="rect">
            <a:avLst/>
          </a:prstGeom>
          <a:noFill/>
        </p:spPr>
        <p:txBody>
          <a:bodyPr wrap="square" rtlCol="0">
            <a:spAutoFit/>
          </a:bodyPr>
          <a:lstStyle/>
          <a:p>
            <a:pPr algn="ctr"/>
            <a:r>
              <a:rPr lang="en-US" sz="3300" b="1" dirty="0" err="1">
                <a:latin typeface="Courier New" panose="02070309020205020404" pitchFamily="49" charset="0"/>
                <a:cs typeface="Courier New" panose="02070309020205020404" pitchFamily="49" charset="0"/>
              </a:rPr>
              <a:t>Đẳng</a:t>
            </a:r>
            <a:r>
              <a:rPr lang="en-US" sz="3300" b="1" dirty="0">
                <a:latin typeface="Courier New" panose="02070309020205020404" pitchFamily="49" charset="0"/>
                <a:cs typeface="Courier New" panose="02070309020205020404" pitchFamily="49" charset="0"/>
              </a:rPr>
              <a:t> </a:t>
            </a:r>
            <a:r>
              <a:rPr lang="en-US" sz="3300" b="1" dirty="0" err="1">
                <a:latin typeface="Courier New" panose="02070309020205020404" pitchFamily="49" charset="0"/>
                <a:cs typeface="Courier New" panose="02070309020205020404" pitchFamily="49" charset="0"/>
              </a:rPr>
              <a:t>trương</a:t>
            </a:r>
            <a:endParaRPr lang="en-US" sz="3300" b="1" dirty="0">
              <a:latin typeface="Courier New" panose="02070309020205020404" pitchFamily="49" charset="0"/>
              <a:cs typeface="Courier New" panose="02070309020205020404" pitchFamily="49" charset="0"/>
            </a:endParaRPr>
          </a:p>
        </p:txBody>
      </p:sp>
      <p:sp>
        <p:nvSpPr>
          <p:cNvPr id="22" name="TextBox 21"/>
          <p:cNvSpPr txBox="1"/>
          <p:nvPr/>
        </p:nvSpPr>
        <p:spPr>
          <a:xfrm>
            <a:off x="8805382" y="-98065"/>
            <a:ext cx="3386618" cy="600164"/>
          </a:xfrm>
          <a:prstGeom prst="rect">
            <a:avLst/>
          </a:prstGeom>
          <a:noFill/>
        </p:spPr>
        <p:txBody>
          <a:bodyPr wrap="square" rtlCol="0">
            <a:spAutoFit/>
          </a:bodyPr>
          <a:lstStyle/>
          <a:p>
            <a:pPr algn="ctr"/>
            <a:r>
              <a:rPr lang="en-US" sz="3300" b="1" dirty="0" err="1">
                <a:latin typeface="Courier New" panose="02070309020205020404" pitchFamily="49" charset="0"/>
                <a:cs typeface="Courier New" panose="02070309020205020404" pitchFamily="49" charset="0"/>
              </a:rPr>
              <a:t>Nhược</a:t>
            </a:r>
            <a:r>
              <a:rPr lang="en-US" sz="3300" b="1" dirty="0">
                <a:latin typeface="Courier New" panose="02070309020205020404" pitchFamily="49" charset="0"/>
                <a:cs typeface="Courier New" panose="02070309020205020404" pitchFamily="49" charset="0"/>
              </a:rPr>
              <a:t> </a:t>
            </a:r>
            <a:r>
              <a:rPr lang="en-US" sz="3300" b="1" dirty="0" err="1">
                <a:latin typeface="Courier New" panose="02070309020205020404" pitchFamily="49" charset="0"/>
                <a:cs typeface="Courier New" panose="02070309020205020404" pitchFamily="49" charset="0"/>
              </a:rPr>
              <a:t>trương</a:t>
            </a:r>
            <a:endParaRPr lang="en-US" sz="3300" b="1" dirty="0">
              <a:latin typeface="Courier New" panose="02070309020205020404" pitchFamily="49" charset="0"/>
              <a:cs typeface="Courier New" panose="02070309020205020404" pitchFamily="49" charset="0"/>
            </a:endParaRPr>
          </a:p>
        </p:txBody>
      </p:sp>
      <p:grpSp>
        <p:nvGrpSpPr>
          <p:cNvPr id="4" name="Group 3"/>
          <p:cNvGrpSpPr/>
          <p:nvPr/>
        </p:nvGrpSpPr>
        <p:grpSpPr>
          <a:xfrm>
            <a:off x="88150" y="4425652"/>
            <a:ext cx="12089859" cy="2354018"/>
            <a:chOff x="75464" y="898411"/>
            <a:chExt cx="12089859" cy="2354018"/>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610" t="11163" r="70383" b="16495"/>
            <a:stretch/>
          </p:blipFill>
          <p:spPr>
            <a:xfrm>
              <a:off x="3461899" y="898411"/>
              <a:ext cx="2308487" cy="2354017"/>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31587" t="12085" r="37859" b="15573"/>
            <a:stretch/>
          </p:blipFill>
          <p:spPr>
            <a:xfrm>
              <a:off x="6128200" y="898412"/>
              <a:ext cx="2518348" cy="2354017"/>
            </a:xfrm>
            <a:prstGeom prst="rect">
              <a:avLst/>
            </a:prstGeom>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61565" t="11163" b="16495"/>
            <a:stretch/>
          </p:blipFill>
          <p:spPr>
            <a:xfrm>
              <a:off x="8997402" y="898411"/>
              <a:ext cx="3167921" cy="2354017"/>
            </a:xfrm>
            <a:prstGeom prst="rect">
              <a:avLst/>
            </a:prstGeom>
          </p:spPr>
        </p:pic>
        <p:sp>
          <p:nvSpPr>
            <p:cNvPr id="23" name="TextBox 22"/>
            <p:cNvSpPr txBox="1"/>
            <p:nvPr/>
          </p:nvSpPr>
          <p:spPr>
            <a:xfrm>
              <a:off x="75464" y="1420790"/>
              <a:ext cx="3064054" cy="1169551"/>
            </a:xfrm>
            <a:prstGeom prst="rect">
              <a:avLst/>
            </a:prstGeom>
            <a:noFill/>
          </p:spPr>
          <p:txBody>
            <a:bodyPr wrap="square" rtlCol="0">
              <a:spAutoFit/>
            </a:bodyPr>
            <a:lstStyle/>
            <a:p>
              <a:pPr algn="ctr"/>
              <a:r>
                <a:rPr lang="en-US" sz="3500" b="1" dirty="0" err="1">
                  <a:latin typeface="Courier New" panose="02070309020205020404" pitchFamily="49" charset="0"/>
                  <a:cs typeface="Courier New" panose="02070309020205020404" pitchFamily="49" charset="0"/>
                </a:rPr>
                <a:t>Tế</a:t>
              </a:r>
              <a:r>
                <a:rPr lang="en-US" sz="3500" b="1" dirty="0">
                  <a:latin typeface="Courier New" panose="02070309020205020404" pitchFamily="49" charset="0"/>
                  <a:cs typeface="Courier New" panose="02070309020205020404" pitchFamily="49" charset="0"/>
                </a:rPr>
                <a:t> </a:t>
              </a:r>
              <a:r>
                <a:rPr lang="en-US" sz="3500" b="1" dirty="0" err="1">
                  <a:latin typeface="Courier New" panose="02070309020205020404" pitchFamily="49" charset="0"/>
                  <a:cs typeface="Courier New" panose="02070309020205020404" pitchFamily="49" charset="0"/>
                </a:rPr>
                <a:t>bào</a:t>
              </a:r>
              <a:r>
                <a:rPr lang="en-US" sz="3500" b="1" dirty="0">
                  <a:latin typeface="Courier New" panose="02070309020205020404" pitchFamily="49" charset="0"/>
                  <a:cs typeface="Courier New" panose="02070309020205020404" pitchFamily="49" charset="0"/>
                </a:rPr>
                <a:t> </a:t>
              </a:r>
              <a:r>
                <a:rPr lang="en-US" sz="3500" b="1" dirty="0" err="1">
                  <a:latin typeface="Courier New" panose="02070309020205020404" pitchFamily="49" charset="0"/>
                  <a:cs typeface="Courier New" panose="02070309020205020404" pitchFamily="49" charset="0"/>
                </a:rPr>
                <a:t>thực</a:t>
              </a:r>
              <a:r>
                <a:rPr lang="en-US" sz="3500" b="1" dirty="0">
                  <a:latin typeface="Courier New" panose="02070309020205020404" pitchFamily="49" charset="0"/>
                  <a:cs typeface="Courier New" panose="02070309020205020404" pitchFamily="49" charset="0"/>
                </a:rPr>
                <a:t> </a:t>
              </a:r>
              <a:r>
                <a:rPr lang="en-US" sz="3500" b="1" dirty="0" err="1">
                  <a:latin typeface="Courier New" panose="02070309020205020404" pitchFamily="49" charset="0"/>
                  <a:cs typeface="Courier New" panose="02070309020205020404" pitchFamily="49" charset="0"/>
                </a:rPr>
                <a:t>vật</a:t>
              </a:r>
              <a:endParaRPr lang="en-US" sz="3500" b="1" dirty="0">
                <a:latin typeface="Courier New" panose="02070309020205020404" pitchFamily="49" charset="0"/>
                <a:cs typeface="Courier New" panose="02070309020205020404" pitchFamily="49" charset="0"/>
              </a:endParaRPr>
            </a:p>
          </p:txBody>
        </p:sp>
      </p:grpSp>
      <p:sp>
        <p:nvSpPr>
          <p:cNvPr id="24" name="TextBox 23"/>
          <p:cNvSpPr txBox="1"/>
          <p:nvPr/>
        </p:nvSpPr>
        <p:spPr>
          <a:xfrm>
            <a:off x="62710" y="1464506"/>
            <a:ext cx="3064054" cy="1169551"/>
          </a:xfrm>
          <a:prstGeom prst="rect">
            <a:avLst/>
          </a:prstGeom>
          <a:noFill/>
        </p:spPr>
        <p:txBody>
          <a:bodyPr wrap="square" rtlCol="0">
            <a:spAutoFit/>
          </a:bodyPr>
          <a:lstStyle/>
          <a:p>
            <a:pPr algn="ctr"/>
            <a:r>
              <a:rPr lang="en-US" sz="3500" b="1" dirty="0" err="1">
                <a:latin typeface="Courier New" panose="02070309020205020404" pitchFamily="49" charset="0"/>
                <a:cs typeface="Courier New" panose="02070309020205020404" pitchFamily="49" charset="0"/>
              </a:rPr>
              <a:t>Tế</a:t>
            </a:r>
            <a:r>
              <a:rPr lang="en-US" sz="3500" b="1" dirty="0">
                <a:latin typeface="Courier New" panose="02070309020205020404" pitchFamily="49" charset="0"/>
                <a:cs typeface="Courier New" panose="02070309020205020404" pitchFamily="49" charset="0"/>
              </a:rPr>
              <a:t> </a:t>
            </a:r>
            <a:r>
              <a:rPr lang="en-US" sz="3500" b="1" dirty="0" err="1">
                <a:latin typeface="Courier New" panose="02070309020205020404" pitchFamily="49" charset="0"/>
                <a:cs typeface="Courier New" panose="02070309020205020404" pitchFamily="49" charset="0"/>
              </a:rPr>
              <a:t>bào</a:t>
            </a:r>
            <a:r>
              <a:rPr lang="en-US" sz="3500" b="1" dirty="0">
                <a:latin typeface="Courier New" panose="02070309020205020404" pitchFamily="49" charset="0"/>
                <a:cs typeface="Courier New" panose="02070309020205020404" pitchFamily="49" charset="0"/>
              </a:rPr>
              <a:t> </a:t>
            </a:r>
            <a:r>
              <a:rPr lang="en-US" sz="3500" b="1" dirty="0" err="1">
                <a:latin typeface="Courier New" panose="02070309020205020404" pitchFamily="49" charset="0"/>
                <a:cs typeface="Courier New" panose="02070309020205020404" pitchFamily="49" charset="0"/>
              </a:rPr>
              <a:t>động</a:t>
            </a:r>
            <a:r>
              <a:rPr lang="en-US" sz="3500" b="1" dirty="0">
                <a:latin typeface="Courier New" panose="02070309020205020404" pitchFamily="49" charset="0"/>
                <a:cs typeface="Courier New" panose="02070309020205020404" pitchFamily="49" charset="0"/>
              </a:rPr>
              <a:t> </a:t>
            </a:r>
            <a:r>
              <a:rPr lang="en-US" sz="3500" b="1" dirty="0" err="1">
                <a:latin typeface="Courier New" panose="02070309020205020404" pitchFamily="49" charset="0"/>
                <a:cs typeface="Courier New" panose="02070309020205020404" pitchFamily="49" charset="0"/>
              </a:rPr>
              <a:t>vật</a:t>
            </a:r>
            <a:endParaRPr lang="en-US" sz="3500" b="1" dirty="0">
              <a:latin typeface="Courier New" panose="02070309020205020404" pitchFamily="49" charset="0"/>
              <a:cs typeface="Courier New" panose="02070309020205020404" pitchFamily="49" charset="0"/>
            </a:endParaRPr>
          </a:p>
        </p:txBody>
      </p:sp>
      <p:sp>
        <p:nvSpPr>
          <p:cNvPr id="19" name="Rounded Rectangular Callout 18"/>
          <p:cNvSpPr/>
          <p:nvPr/>
        </p:nvSpPr>
        <p:spPr>
          <a:xfrm>
            <a:off x="58415" y="4192272"/>
            <a:ext cx="12102613" cy="2587398"/>
          </a:xfrm>
          <a:prstGeom prst="wedgeRoundRectCallout">
            <a:avLst>
              <a:gd name="adj1" fmla="val -47195"/>
              <a:gd name="adj2" fmla="val -68088"/>
              <a:gd name="adj3" fmla="val 16667"/>
            </a:avLst>
          </a:prstGeom>
          <a:solidFill>
            <a:schemeClr val="accent2">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b="1" dirty="0" err="1">
                <a:solidFill>
                  <a:srgbClr val="0070C0"/>
                </a:solidFill>
                <a:latin typeface="Courier New" panose="02070309020205020404" pitchFamily="49" charset="0"/>
                <a:cs typeface="Courier New" panose="02070309020205020404" pitchFamily="49" charset="0"/>
              </a:rPr>
              <a:t>Nồng</a:t>
            </a:r>
            <a:r>
              <a:rPr lang="en-US" sz="3400" b="1" dirty="0">
                <a:solidFill>
                  <a:srgbClr val="0070C0"/>
                </a:solidFill>
                <a:latin typeface="Courier New" panose="02070309020205020404" pitchFamily="49" charset="0"/>
                <a:cs typeface="Courier New" panose="02070309020205020404" pitchFamily="49" charset="0"/>
              </a:rPr>
              <a:t> </a:t>
            </a:r>
            <a:r>
              <a:rPr lang="en-US" sz="3400" b="1" dirty="0" err="1">
                <a:solidFill>
                  <a:srgbClr val="0070C0"/>
                </a:solidFill>
                <a:latin typeface="Courier New" panose="02070309020205020404" pitchFamily="49" charset="0"/>
                <a:cs typeface="Courier New" panose="02070309020205020404" pitchFamily="49" charset="0"/>
              </a:rPr>
              <a:t>độ</a:t>
            </a:r>
            <a:r>
              <a:rPr lang="en-US" sz="3400" b="1" dirty="0">
                <a:solidFill>
                  <a:srgbClr val="0070C0"/>
                </a:solidFill>
                <a:latin typeface="Courier New" panose="02070309020205020404" pitchFamily="49" charset="0"/>
                <a:cs typeface="Courier New" panose="02070309020205020404" pitchFamily="49" charset="0"/>
              </a:rPr>
              <a:t> </a:t>
            </a:r>
            <a:r>
              <a:rPr lang="en-US" sz="3400" b="1" dirty="0" err="1">
                <a:solidFill>
                  <a:srgbClr val="0070C0"/>
                </a:solidFill>
                <a:latin typeface="Courier New" panose="02070309020205020404" pitchFamily="49" charset="0"/>
                <a:cs typeface="Courier New" panose="02070309020205020404" pitchFamily="49" charset="0"/>
              </a:rPr>
              <a:t>chất</a:t>
            </a:r>
            <a:r>
              <a:rPr lang="en-US" sz="3400" b="1" dirty="0">
                <a:solidFill>
                  <a:srgbClr val="0070C0"/>
                </a:solidFill>
                <a:latin typeface="Courier New" panose="02070309020205020404" pitchFamily="49" charset="0"/>
                <a:cs typeface="Courier New" panose="02070309020205020404" pitchFamily="49" charset="0"/>
              </a:rPr>
              <a:t> tan </a:t>
            </a:r>
            <a:r>
              <a:rPr lang="en-US" sz="3400" b="1" dirty="0" err="1">
                <a:solidFill>
                  <a:srgbClr val="0070C0"/>
                </a:solidFill>
                <a:latin typeface="Courier New" panose="02070309020205020404" pitchFamily="49" charset="0"/>
                <a:cs typeface="Courier New" panose="02070309020205020404" pitchFamily="49" charset="0"/>
              </a:rPr>
              <a:t>trong</a:t>
            </a:r>
            <a:r>
              <a:rPr lang="en-US" sz="3400" b="1" dirty="0">
                <a:solidFill>
                  <a:srgbClr val="0070C0"/>
                </a:solidFill>
                <a:latin typeface="Courier New" panose="02070309020205020404" pitchFamily="49" charset="0"/>
                <a:cs typeface="Courier New" panose="02070309020205020404" pitchFamily="49" charset="0"/>
              </a:rPr>
              <a:t> </a:t>
            </a:r>
            <a:r>
              <a:rPr lang="en-US" sz="3400" b="1" dirty="0" err="1">
                <a:solidFill>
                  <a:srgbClr val="0070C0"/>
                </a:solidFill>
                <a:latin typeface="Courier New" panose="02070309020205020404" pitchFamily="49" charset="0"/>
                <a:cs typeface="Courier New" panose="02070309020205020404" pitchFamily="49" charset="0"/>
              </a:rPr>
              <a:t>môi</a:t>
            </a:r>
            <a:r>
              <a:rPr lang="en-US" sz="3400" b="1" dirty="0">
                <a:solidFill>
                  <a:srgbClr val="0070C0"/>
                </a:solidFill>
                <a:latin typeface="Courier New" panose="02070309020205020404" pitchFamily="49" charset="0"/>
                <a:cs typeface="Courier New" panose="02070309020205020404" pitchFamily="49" charset="0"/>
              </a:rPr>
              <a:t> </a:t>
            </a:r>
            <a:r>
              <a:rPr lang="en-US" sz="3400" b="1" dirty="0" err="1">
                <a:solidFill>
                  <a:srgbClr val="0070C0"/>
                </a:solidFill>
                <a:latin typeface="Courier New" panose="02070309020205020404" pitchFamily="49" charset="0"/>
                <a:cs typeface="Courier New" panose="02070309020205020404" pitchFamily="49" charset="0"/>
              </a:rPr>
              <a:t>trường</a:t>
            </a:r>
            <a:r>
              <a:rPr lang="en-US" sz="3400" b="1" dirty="0">
                <a:solidFill>
                  <a:srgbClr val="0070C0"/>
                </a:solidFill>
                <a:latin typeface="Courier New" panose="02070309020205020404" pitchFamily="49" charset="0"/>
                <a:cs typeface="Courier New" panose="02070309020205020404" pitchFamily="49" charset="0"/>
              </a:rPr>
              <a:t> </a:t>
            </a:r>
            <a:r>
              <a:rPr lang="en-US" sz="3400" b="1" dirty="0" err="1">
                <a:solidFill>
                  <a:srgbClr val="0070C0"/>
                </a:solidFill>
                <a:latin typeface="Courier New" panose="02070309020205020404" pitchFamily="49" charset="0"/>
                <a:cs typeface="Courier New" panose="02070309020205020404" pitchFamily="49" charset="0"/>
              </a:rPr>
              <a:t>còn</a:t>
            </a:r>
            <a:r>
              <a:rPr lang="en-US" sz="3400" b="1" dirty="0">
                <a:solidFill>
                  <a:srgbClr val="0070C0"/>
                </a:solidFill>
                <a:latin typeface="Courier New" panose="02070309020205020404" pitchFamily="49" charset="0"/>
                <a:cs typeface="Courier New" panose="02070309020205020404" pitchFamily="49" charset="0"/>
              </a:rPr>
              <a:t> </a:t>
            </a:r>
            <a:r>
              <a:rPr lang="en-US" sz="3400" b="1" dirty="0" err="1">
                <a:solidFill>
                  <a:srgbClr val="0070C0"/>
                </a:solidFill>
                <a:latin typeface="Courier New" panose="02070309020205020404" pitchFamily="49" charset="0"/>
                <a:cs typeface="Courier New" panose="02070309020205020404" pitchFamily="49" charset="0"/>
              </a:rPr>
              <a:t>ảnh</a:t>
            </a:r>
            <a:r>
              <a:rPr lang="en-US" sz="3400" b="1" dirty="0">
                <a:solidFill>
                  <a:srgbClr val="0070C0"/>
                </a:solidFill>
                <a:latin typeface="Courier New" panose="02070309020205020404" pitchFamily="49" charset="0"/>
                <a:cs typeface="Courier New" panose="02070309020205020404" pitchFamily="49" charset="0"/>
              </a:rPr>
              <a:t> </a:t>
            </a:r>
            <a:r>
              <a:rPr lang="en-US" sz="3400" b="1" dirty="0" err="1">
                <a:solidFill>
                  <a:srgbClr val="0070C0"/>
                </a:solidFill>
                <a:latin typeface="Courier New" panose="02070309020205020404" pitchFamily="49" charset="0"/>
                <a:cs typeface="Courier New" panose="02070309020205020404" pitchFamily="49" charset="0"/>
              </a:rPr>
              <a:t>hưởng</a:t>
            </a:r>
            <a:r>
              <a:rPr lang="en-US" sz="3400" b="1" dirty="0">
                <a:solidFill>
                  <a:srgbClr val="0070C0"/>
                </a:solidFill>
                <a:latin typeface="Courier New" panose="02070309020205020404" pitchFamily="49" charset="0"/>
                <a:cs typeface="Courier New" panose="02070309020205020404" pitchFamily="49" charset="0"/>
              </a:rPr>
              <a:t> </a:t>
            </a:r>
            <a:r>
              <a:rPr lang="en-US" sz="3400" b="1" dirty="0" err="1">
                <a:solidFill>
                  <a:srgbClr val="0070C0"/>
                </a:solidFill>
                <a:latin typeface="Courier New" panose="02070309020205020404" pitchFamily="49" charset="0"/>
                <a:cs typeface="Courier New" panose="02070309020205020404" pitchFamily="49" charset="0"/>
              </a:rPr>
              <a:t>đến</a:t>
            </a:r>
            <a:r>
              <a:rPr lang="en-US" sz="3400" b="1" dirty="0">
                <a:solidFill>
                  <a:srgbClr val="0070C0"/>
                </a:solidFill>
                <a:latin typeface="Courier New" panose="02070309020205020404" pitchFamily="49" charset="0"/>
                <a:cs typeface="Courier New" panose="02070309020205020404" pitchFamily="49" charset="0"/>
              </a:rPr>
              <a:t> </a:t>
            </a:r>
            <a:r>
              <a:rPr lang="en-US" sz="3400" b="1" dirty="0" err="1">
                <a:solidFill>
                  <a:srgbClr val="0070C0"/>
                </a:solidFill>
                <a:latin typeface="Courier New" panose="02070309020205020404" pitchFamily="49" charset="0"/>
                <a:cs typeface="Courier New" panose="02070309020205020404" pitchFamily="49" charset="0"/>
              </a:rPr>
              <a:t>việc</a:t>
            </a:r>
            <a:r>
              <a:rPr lang="en-US" sz="3400" b="1" dirty="0">
                <a:solidFill>
                  <a:srgbClr val="0070C0"/>
                </a:solidFill>
                <a:latin typeface="Courier New" panose="02070309020205020404" pitchFamily="49" charset="0"/>
                <a:cs typeface="Courier New" panose="02070309020205020404" pitchFamily="49" charset="0"/>
              </a:rPr>
              <a:t> </a:t>
            </a:r>
            <a:r>
              <a:rPr lang="en-US" sz="3400" b="1" dirty="0" err="1">
                <a:solidFill>
                  <a:srgbClr val="0070C0"/>
                </a:solidFill>
                <a:latin typeface="Courier New" panose="02070309020205020404" pitchFamily="49" charset="0"/>
                <a:cs typeface="Courier New" panose="02070309020205020404" pitchFamily="49" charset="0"/>
              </a:rPr>
              <a:t>tế</a:t>
            </a:r>
            <a:r>
              <a:rPr lang="en-US" sz="3400" b="1" dirty="0">
                <a:solidFill>
                  <a:srgbClr val="0070C0"/>
                </a:solidFill>
                <a:latin typeface="Courier New" panose="02070309020205020404" pitchFamily="49" charset="0"/>
                <a:cs typeface="Courier New" panose="02070309020205020404" pitchFamily="49" charset="0"/>
              </a:rPr>
              <a:t> </a:t>
            </a:r>
            <a:r>
              <a:rPr lang="en-US" sz="3400" b="1" dirty="0" err="1">
                <a:solidFill>
                  <a:srgbClr val="0070C0"/>
                </a:solidFill>
                <a:latin typeface="Courier New" panose="02070309020205020404" pitchFamily="49" charset="0"/>
                <a:cs typeface="Courier New" panose="02070309020205020404" pitchFamily="49" charset="0"/>
              </a:rPr>
              <a:t>bào</a:t>
            </a:r>
            <a:r>
              <a:rPr lang="en-US" sz="3400" b="1" dirty="0">
                <a:solidFill>
                  <a:srgbClr val="0070C0"/>
                </a:solidFill>
                <a:latin typeface="Courier New" panose="02070309020205020404" pitchFamily="49" charset="0"/>
                <a:cs typeface="Courier New" panose="02070309020205020404" pitchFamily="49" charset="0"/>
              </a:rPr>
              <a:t> </a:t>
            </a:r>
            <a:r>
              <a:rPr lang="en-US" sz="3400" b="1" dirty="0" err="1">
                <a:solidFill>
                  <a:srgbClr val="0070C0"/>
                </a:solidFill>
                <a:latin typeface="Courier New" panose="02070309020205020404" pitchFamily="49" charset="0"/>
                <a:cs typeface="Courier New" panose="02070309020205020404" pitchFamily="49" charset="0"/>
              </a:rPr>
              <a:t>hấp</a:t>
            </a:r>
            <a:r>
              <a:rPr lang="en-US" sz="3400" b="1" dirty="0">
                <a:solidFill>
                  <a:srgbClr val="0070C0"/>
                </a:solidFill>
                <a:latin typeface="Courier New" panose="02070309020205020404" pitchFamily="49" charset="0"/>
                <a:cs typeface="Courier New" panose="02070309020205020404" pitchFamily="49" charset="0"/>
              </a:rPr>
              <a:t> </a:t>
            </a:r>
            <a:r>
              <a:rPr lang="en-US" sz="3400" b="1" dirty="0" err="1">
                <a:solidFill>
                  <a:srgbClr val="0070C0"/>
                </a:solidFill>
                <a:latin typeface="Courier New" panose="02070309020205020404" pitchFamily="49" charset="0"/>
                <a:cs typeface="Courier New" panose="02070309020205020404" pitchFamily="49" charset="0"/>
              </a:rPr>
              <a:t>thụ</a:t>
            </a:r>
            <a:r>
              <a:rPr lang="en-US" sz="3400" b="1" dirty="0">
                <a:solidFill>
                  <a:srgbClr val="0070C0"/>
                </a:solidFill>
                <a:latin typeface="Courier New" panose="02070309020205020404" pitchFamily="49" charset="0"/>
                <a:cs typeface="Courier New" panose="02070309020205020404" pitchFamily="49" charset="0"/>
              </a:rPr>
              <a:t> </a:t>
            </a:r>
            <a:r>
              <a:rPr lang="en-US" sz="3400" b="1" dirty="0" err="1">
                <a:solidFill>
                  <a:srgbClr val="0070C0"/>
                </a:solidFill>
                <a:latin typeface="Courier New" panose="02070309020205020404" pitchFamily="49" charset="0"/>
                <a:cs typeface="Courier New" panose="02070309020205020404" pitchFamily="49" charset="0"/>
              </a:rPr>
              <a:t>nước</a:t>
            </a:r>
            <a:r>
              <a:rPr lang="en-US" sz="3400" b="1" dirty="0">
                <a:solidFill>
                  <a:srgbClr val="0070C0"/>
                </a:solidFill>
                <a:latin typeface="Courier New" panose="02070309020205020404" pitchFamily="49" charset="0"/>
                <a:cs typeface="Courier New" panose="02070309020205020404" pitchFamily="49" charset="0"/>
              </a:rPr>
              <a:t> hay </a:t>
            </a:r>
            <a:r>
              <a:rPr lang="en-US" sz="3400" b="1" dirty="0" err="1">
                <a:solidFill>
                  <a:srgbClr val="0070C0"/>
                </a:solidFill>
                <a:latin typeface="Courier New" panose="02070309020205020404" pitchFamily="49" charset="0"/>
                <a:cs typeface="Courier New" panose="02070309020205020404" pitchFamily="49" charset="0"/>
              </a:rPr>
              <a:t>bị</a:t>
            </a:r>
            <a:r>
              <a:rPr lang="en-US" sz="3400" b="1" dirty="0">
                <a:solidFill>
                  <a:srgbClr val="0070C0"/>
                </a:solidFill>
                <a:latin typeface="Courier New" panose="02070309020205020404" pitchFamily="49" charset="0"/>
                <a:cs typeface="Courier New" panose="02070309020205020404" pitchFamily="49" charset="0"/>
              </a:rPr>
              <a:t> </a:t>
            </a:r>
            <a:r>
              <a:rPr lang="en-US" sz="3400" b="1" dirty="0" err="1">
                <a:solidFill>
                  <a:srgbClr val="0070C0"/>
                </a:solidFill>
                <a:latin typeface="Courier New" panose="02070309020205020404" pitchFamily="49" charset="0"/>
                <a:cs typeface="Courier New" panose="02070309020205020404" pitchFamily="49" charset="0"/>
              </a:rPr>
              <a:t>mất</a:t>
            </a:r>
            <a:r>
              <a:rPr lang="en-US" sz="3400" b="1" dirty="0">
                <a:solidFill>
                  <a:srgbClr val="0070C0"/>
                </a:solidFill>
                <a:latin typeface="Courier New" panose="02070309020205020404" pitchFamily="49" charset="0"/>
                <a:cs typeface="Courier New" panose="02070309020205020404" pitchFamily="49" charset="0"/>
              </a:rPr>
              <a:t> </a:t>
            </a:r>
            <a:r>
              <a:rPr lang="en-US" sz="3400" b="1" dirty="0" err="1">
                <a:solidFill>
                  <a:srgbClr val="0070C0"/>
                </a:solidFill>
                <a:latin typeface="Courier New" panose="02070309020205020404" pitchFamily="49" charset="0"/>
                <a:cs typeface="Courier New" panose="02070309020205020404" pitchFamily="49" charset="0"/>
              </a:rPr>
              <a:t>nước</a:t>
            </a:r>
            <a:r>
              <a:rPr lang="en-US" sz="3400" b="1" dirty="0">
                <a:solidFill>
                  <a:srgbClr val="0070C0"/>
                </a:solidFill>
                <a:latin typeface="Courier New" panose="02070309020205020404" pitchFamily="49" charset="0"/>
                <a:cs typeface="Courier New" panose="02070309020205020404" pitchFamily="49" charset="0"/>
              </a:rPr>
              <a:t>. </a:t>
            </a:r>
            <a:r>
              <a:rPr lang="en-US" sz="3400" b="1" dirty="0" err="1">
                <a:solidFill>
                  <a:srgbClr val="0070C0"/>
                </a:solidFill>
                <a:latin typeface="Courier New" panose="02070309020205020404" pitchFamily="49" charset="0"/>
                <a:cs typeface="Courier New" panose="02070309020205020404" pitchFamily="49" charset="0"/>
              </a:rPr>
              <a:t>Đây</a:t>
            </a:r>
            <a:r>
              <a:rPr lang="en-US" sz="3400" b="1" dirty="0">
                <a:solidFill>
                  <a:srgbClr val="0070C0"/>
                </a:solidFill>
                <a:latin typeface="Courier New" panose="02070309020205020404" pitchFamily="49" charset="0"/>
                <a:cs typeface="Courier New" panose="02070309020205020404" pitchFamily="49" charset="0"/>
              </a:rPr>
              <a:t> </a:t>
            </a:r>
            <a:r>
              <a:rPr lang="en-US" sz="3400" b="1" dirty="0" err="1">
                <a:solidFill>
                  <a:srgbClr val="0070C0"/>
                </a:solidFill>
                <a:latin typeface="Courier New" panose="02070309020205020404" pitchFamily="49" charset="0"/>
                <a:cs typeface="Courier New" panose="02070309020205020404" pitchFamily="49" charset="0"/>
              </a:rPr>
              <a:t>là</a:t>
            </a:r>
            <a:r>
              <a:rPr lang="en-US" sz="3400" b="1" dirty="0">
                <a:solidFill>
                  <a:srgbClr val="0070C0"/>
                </a:solidFill>
                <a:latin typeface="Courier New" panose="02070309020205020404" pitchFamily="49" charset="0"/>
                <a:cs typeface="Courier New" panose="02070309020205020404" pitchFamily="49" charset="0"/>
              </a:rPr>
              <a:t> </a:t>
            </a:r>
            <a:r>
              <a:rPr lang="en-US" sz="3400" b="1" dirty="0" err="1">
                <a:solidFill>
                  <a:srgbClr val="0070C0"/>
                </a:solidFill>
                <a:latin typeface="Courier New" panose="02070309020205020404" pitchFamily="49" charset="0"/>
                <a:cs typeface="Courier New" panose="02070309020205020404" pitchFamily="49" charset="0"/>
              </a:rPr>
              <a:t>phản</a:t>
            </a:r>
            <a:r>
              <a:rPr lang="en-US" sz="3400" b="1" dirty="0">
                <a:solidFill>
                  <a:srgbClr val="0070C0"/>
                </a:solidFill>
                <a:latin typeface="Courier New" panose="02070309020205020404" pitchFamily="49" charset="0"/>
                <a:cs typeface="Courier New" panose="02070309020205020404" pitchFamily="49" charset="0"/>
              </a:rPr>
              <a:t> </a:t>
            </a:r>
            <a:r>
              <a:rPr lang="en-US" sz="3400" b="1" dirty="0" err="1">
                <a:solidFill>
                  <a:srgbClr val="0070C0"/>
                </a:solidFill>
                <a:latin typeface="Courier New" panose="02070309020205020404" pitchFamily="49" charset="0"/>
                <a:cs typeface="Courier New" panose="02070309020205020404" pitchFamily="49" charset="0"/>
              </a:rPr>
              <a:t>ứng</a:t>
            </a:r>
            <a:r>
              <a:rPr lang="en-US" sz="3400" b="1" dirty="0">
                <a:solidFill>
                  <a:srgbClr val="0070C0"/>
                </a:solidFill>
                <a:latin typeface="Courier New" panose="02070309020205020404" pitchFamily="49" charset="0"/>
                <a:cs typeface="Courier New" panose="02070309020205020404" pitchFamily="49" charset="0"/>
              </a:rPr>
              <a:t> </a:t>
            </a:r>
            <a:r>
              <a:rPr lang="en-US" sz="3400" b="1" dirty="0" err="1">
                <a:solidFill>
                  <a:srgbClr val="0070C0"/>
                </a:solidFill>
                <a:latin typeface="Courier New" panose="02070309020205020404" pitchFamily="49" charset="0"/>
                <a:cs typeface="Courier New" panose="02070309020205020404" pitchFamily="49" charset="0"/>
              </a:rPr>
              <a:t>của</a:t>
            </a:r>
            <a:r>
              <a:rPr lang="en-US" sz="3400" b="1" dirty="0">
                <a:solidFill>
                  <a:srgbClr val="0070C0"/>
                </a:solidFill>
                <a:latin typeface="Courier New" panose="02070309020205020404" pitchFamily="49" charset="0"/>
                <a:cs typeface="Courier New" panose="02070309020205020404" pitchFamily="49" charset="0"/>
              </a:rPr>
              <a:t> </a:t>
            </a:r>
            <a:r>
              <a:rPr lang="en-US" sz="3400" b="1" dirty="0" err="1">
                <a:solidFill>
                  <a:srgbClr val="0070C0"/>
                </a:solidFill>
                <a:latin typeface="Courier New" panose="02070309020205020404" pitchFamily="49" charset="0"/>
                <a:cs typeface="Courier New" panose="02070309020205020404" pitchFamily="49" charset="0"/>
              </a:rPr>
              <a:t>tế</a:t>
            </a:r>
            <a:r>
              <a:rPr lang="en-US" sz="3400" b="1" dirty="0">
                <a:solidFill>
                  <a:srgbClr val="0070C0"/>
                </a:solidFill>
                <a:latin typeface="Courier New" panose="02070309020205020404" pitchFamily="49" charset="0"/>
                <a:cs typeface="Courier New" panose="02070309020205020404" pitchFamily="49" charset="0"/>
              </a:rPr>
              <a:t> </a:t>
            </a:r>
            <a:r>
              <a:rPr lang="en-US" sz="3400" b="1" dirty="0" err="1">
                <a:solidFill>
                  <a:srgbClr val="0070C0"/>
                </a:solidFill>
                <a:latin typeface="Courier New" panose="02070309020205020404" pitchFamily="49" charset="0"/>
                <a:cs typeface="Courier New" panose="02070309020205020404" pitchFamily="49" charset="0"/>
              </a:rPr>
              <a:t>bào</a:t>
            </a:r>
            <a:r>
              <a:rPr lang="en-US" sz="3400" b="1" dirty="0">
                <a:solidFill>
                  <a:srgbClr val="0070C0"/>
                </a:solidFill>
                <a:latin typeface="Courier New" panose="02070309020205020404" pitchFamily="49" charset="0"/>
                <a:cs typeface="Courier New" panose="02070309020205020404" pitchFamily="49" charset="0"/>
              </a:rPr>
              <a:t> </a:t>
            </a:r>
            <a:r>
              <a:rPr lang="en-US" sz="3400" b="1" dirty="0" err="1">
                <a:solidFill>
                  <a:srgbClr val="0070C0"/>
                </a:solidFill>
                <a:latin typeface="Courier New" panose="02070309020205020404" pitchFamily="49" charset="0"/>
                <a:cs typeface="Courier New" panose="02070309020205020404" pitchFamily="49" charset="0"/>
              </a:rPr>
              <a:t>trước</a:t>
            </a:r>
            <a:r>
              <a:rPr lang="en-US" sz="3400" b="1" dirty="0">
                <a:solidFill>
                  <a:srgbClr val="0070C0"/>
                </a:solidFill>
                <a:latin typeface="Courier New" panose="02070309020205020404" pitchFamily="49" charset="0"/>
                <a:cs typeface="Courier New" panose="02070309020205020404" pitchFamily="49" charset="0"/>
              </a:rPr>
              <a:t> </a:t>
            </a:r>
            <a:r>
              <a:rPr lang="en-US" sz="3400" b="1" dirty="0" err="1">
                <a:solidFill>
                  <a:srgbClr val="0070C0"/>
                </a:solidFill>
                <a:latin typeface="Courier New" panose="02070309020205020404" pitchFamily="49" charset="0"/>
                <a:cs typeface="Courier New" panose="02070309020205020404" pitchFamily="49" charset="0"/>
              </a:rPr>
              <a:t>sự</a:t>
            </a:r>
            <a:r>
              <a:rPr lang="en-US" sz="3400" b="1" dirty="0">
                <a:solidFill>
                  <a:srgbClr val="0070C0"/>
                </a:solidFill>
                <a:latin typeface="Courier New" panose="02070309020205020404" pitchFamily="49" charset="0"/>
                <a:cs typeface="Courier New" panose="02070309020205020404" pitchFamily="49" charset="0"/>
              </a:rPr>
              <a:t> </a:t>
            </a:r>
            <a:r>
              <a:rPr lang="en-US" sz="3400" b="1" dirty="0" err="1">
                <a:solidFill>
                  <a:srgbClr val="0070C0"/>
                </a:solidFill>
                <a:latin typeface="Courier New" panose="02070309020205020404" pitchFamily="49" charset="0"/>
                <a:cs typeface="Courier New" panose="02070309020205020404" pitchFamily="49" charset="0"/>
              </a:rPr>
              <a:t>thay</a:t>
            </a:r>
            <a:r>
              <a:rPr lang="en-US" sz="3400" b="1" dirty="0">
                <a:solidFill>
                  <a:srgbClr val="0070C0"/>
                </a:solidFill>
                <a:latin typeface="Courier New" panose="02070309020205020404" pitchFamily="49" charset="0"/>
                <a:cs typeface="Courier New" panose="02070309020205020404" pitchFamily="49" charset="0"/>
              </a:rPr>
              <a:t> </a:t>
            </a:r>
            <a:r>
              <a:rPr lang="en-US" sz="3400" b="1" dirty="0" err="1">
                <a:solidFill>
                  <a:srgbClr val="0070C0"/>
                </a:solidFill>
                <a:latin typeface="Courier New" panose="02070309020205020404" pitchFamily="49" charset="0"/>
                <a:cs typeface="Courier New" panose="02070309020205020404" pitchFamily="49" charset="0"/>
              </a:rPr>
              <a:t>đổi</a:t>
            </a:r>
            <a:r>
              <a:rPr lang="en-US" sz="3400" b="1" dirty="0">
                <a:solidFill>
                  <a:srgbClr val="0070C0"/>
                </a:solidFill>
                <a:latin typeface="Courier New" panose="02070309020205020404" pitchFamily="49" charset="0"/>
                <a:cs typeface="Courier New" panose="02070309020205020404" pitchFamily="49" charset="0"/>
              </a:rPr>
              <a:t> </a:t>
            </a:r>
            <a:r>
              <a:rPr lang="en-US" sz="3400" b="1" dirty="0" err="1">
                <a:solidFill>
                  <a:srgbClr val="0070C0"/>
                </a:solidFill>
                <a:latin typeface="Courier New" panose="02070309020205020404" pitchFamily="49" charset="0"/>
                <a:cs typeface="Courier New" panose="02070309020205020404" pitchFamily="49" charset="0"/>
              </a:rPr>
              <a:t>nồng</a:t>
            </a:r>
            <a:r>
              <a:rPr lang="en-US" sz="3400" b="1" dirty="0">
                <a:solidFill>
                  <a:srgbClr val="0070C0"/>
                </a:solidFill>
                <a:latin typeface="Courier New" panose="02070309020205020404" pitchFamily="49" charset="0"/>
                <a:cs typeface="Courier New" panose="02070309020205020404" pitchFamily="49" charset="0"/>
              </a:rPr>
              <a:t> </a:t>
            </a:r>
            <a:r>
              <a:rPr lang="en-US" sz="3400" b="1" dirty="0" err="1">
                <a:solidFill>
                  <a:srgbClr val="0070C0"/>
                </a:solidFill>
                <a:latin typeface="Courier New" panose="02070309020205020404" pitchFamily="49" charset="0"/>
                <a:cs typeface="Courier New" panose="02070309020205020404" pitchFamily="49" charset="0"/>
              </a:rPr>
              <a:t>độ</a:t>
            </a:r>
            <a:r>
              <a:rPr lang="en-US" sz="3400" b="1" dirty="0">
                <a:solidFill>
                  <a:srgbClr val="0070C0"/>
                </a:solidFill>
                <a:latin typeface="Courier New" panose="02070309020205020404" pitchFamily="49" charset="0"/>
                <a:cs typeface="Courier New" panose="02070309020205020404" pitchFamily="49" charset="0"/>
              </a:rPr>
              <a:t> </a:t>
            </a:r>
            <a:r>
              <a:rPr lang="en-US" sz="3400" b="1" dirty="0" err="1">
                <a:solidFill>
                  <a:srgbClr val="0070C0"/>
                </a:solidFill>
                <a:latin typeface="Courier New" panose="02070309020205020404" pitchFamily="49" charset="0"/>
                <a:cs typeface="Courier New" panose="02070309020205020404" pitchFamily="49" charset="0"/>
              </a:rPr>
              <a:t>chất</a:t>
            </a:r>
            <a:r>
              <a:rPr lang="en-US" sz="3400" b="1" dirty="0">
                <a:solidFill>
                  <a:srgbClr val="0070C0"/>
                </a:solidFill>
                <a:latin typeface="Courier New" panose="02070309020205020404" pitchFamily="49" charset="0"/>
                <a:cs typeface="Courier New" panose="02070309020205020404" pitchFamily="49" charset="0"/>
              </a:rPr>
              <a:t> tan </a:t>
            </a:r>
            <a:r>
              <a:rPr lang="en-US" sz="3400" b="1" dirty="0" err="1">
                <a:solidFill>
                  <a:srgbClr val="0070C0"/>
                </a:solidFill>
                <a:latin typeface="Courier New" panose="02070309020205020404" pitchFamily="49" charset="0"/>
                <a:cs typeface="Courier New" panose="02070309020205020404" pitchFamily="49" charset="0"/>
              </a:rPr>
              <a:t>trong</a:t>
            </a:r>
            <a:r>
              <a:rPr lang="en-US" sz="3400" b="1" dirty="0">
                <a:solidFill>
                  <a:srgbClr val="0070C0"/>
                </a:solidFill>
                <a:latin typeface="Courier New" panose="02070309020205020404" pitchFamily="49" charset="0"/>
                <a:cs typeface="Courier New" panose="02070309020205020404" pitchFamily="49" charset="0"/>
              </a:rPr>
              <a:t> </a:t>
            </a:r>
            <a:r>
              <a:rPr lang="en-US" sz="3400" b="1" dirty="0" err="1">
                <a:solidFill>
                  <a:srgbClr val="0070C0"/>
                </a:solidFill>
                <a:latin typeface="Courier New" panose="02070309020205020404" pitchFamily="49" charset="0"/>
                <a:cs typeface="Courier New" panose="02070309020205020404" pitchFamily="49" charset="0"/>
              </a:rPr>
              <a:t>môi</a:t>
            </a:r>
            <a:r>
              <a:rPr lang="en-US" sz="3400" b="1" dirty="0">
                <a:solidFill>
                  <a:srgbClr val="0070C0"/>
                </a:solidFill>
                <a:latin typeface="Courier New" panose="02070309020205020404" pitchFamily="49" charset="0"/>
                <a:cs typeface="Courier New" panose="02070309020205020404" pitchFamily="49" charset="0"/>
              </a:rPr>
              <a:t> </a:t>
            </a:r>
            <a:r>
              <a:rPr lang="en-US" sz="3400" b="1" dirty="0" err="1">
                <a:solidFill>
                  <a:srgbClr val="0070C0"/>
                </a:solidFill>
                <a:latin typeface="Courier New" panose="02070309020205020404" pitchFamily="49" charset="0"/>
                <a:cs typeface="Courier New" panose="02070309020205020404" pitchFamily="49" charset="0"/>
              </a:rPr>
              <a:t>trường</a:t>
            </a:r>
            <a:r>
              <a:rPr lang="en-US" sz="3400" b="1" dirty="0">
                <a:solidFill>
                  <a:srgbClr val="0070C0"/>
                </a:solidFill>
                <a:latin typeface="Courier New" panose="02070309020205020404" pitchFamily="49" charset="0"/>
                <a:cs typeface="Courier New" panose="02070309020205020404" pitchFamily="49" charset="0"/>
              </a:rPr>
              <a:t>.</a:t>
            </a:r>
          </a:p>
        </p:txBody>
      </p:sp>
    </p:spTree>
    <p:extLst>
      <p:ext uri="{BB962C8B-B14F-4D97-AF65-F5344CB8AC3E}">
        <p14:creationId xmlns:p14="http://schemas.microsoft.com/office/powerpoint/2010/main" val="221308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1" nodeType="clickEffect">
                                  <p:stCondLst>
                                    <p:cond delay="0"/>
                                  </p:stCondLst>
                                  <p:childTnLst>
                                    <p:animEffect transition="out" filter="randombar(horizontal)">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24324" y="437756"/>
            <a:ext cx="11540149" cy="7094250"/>
          </a:xfrm>
          <a:prstGeom prst="rect">
            <a:avLst/>
          </a:prstGeom>
          <a:noFill/>
        </p:spPr>
        <p:txBody>
          <a:bodyPr wrap="square" rtlCol="0">
            <a:spAutoFit/>
          </a:bodyPr>
          <a:lstStyle/>
          <a:p>
            <a:pPr marL="457200" indent="-457200">
              <a:buFont typeface="Wingdings" pitchFamily="2" charset="2"/>
              <a:buChar char="q"/>
            </a:pPr>
            <a:r>
              <a:rPr lang="en-US" sz="3500" b="1" dirty="0" err="1">
                <a:latin typeface="Segoe UI Semibold" panose="020B0702040204020203" pitchFamily="34" charset="0"/>
                <a:cs typeface="Segoe UI Semibold" panose="020B0702040204020203" pitchFamily="34" charset="0"/>
              </a:rPr>
              <a:t>Thẩm</a:t>
            </a:r>
            <a:r>
              <a:rPr lang="en-US" sz="3500" b="1" dirty="0">
                <a:latin typeface="Segoe UI Semibold" panose="020B0702040204020203" pitchFamily="34" charset="0"/>
                <a:cs typeface="Segoe UI Semibold" panose="020B0702040204020203" pitchFamily="34" charset="0"/>
              </a:rPr>
              <a:t> </a:t>
            </a:r>
            <a:r>
              <a:rPr lang="en-US" sz="3500" b="1" dirty="0" err="1">
                <a:latin typeface="Segoe UI Semibold" panose="020B0702040204020203" pitchFamily="34" charset="0"/>
                <a:cs typeface="Segoe UI Semibold" panose="020B0702040204020203" pitchFamily="34" charset="0"/>
              </a:rPr>
              <a:t>thấu</a:t>
            </a:r>
            <a:r>
              <a:rPr lang="en-US" sz="3500" b="1" dirty="0">
                <a:latin typeface="Segoe UI Semibold" panose="020B0702040204020203" pitchFamily="34" charset="0"/>
                <a:cs typeface="Segoe UI Semibold" panose="020B0702040204020203" pitchFamily="34" charset="0"/>
              </a:rPr>
              <a:t> : </a:t>
            </a:r>
            <a:r>
              <a:rPr lang="en-US" sz="3500" dirty="0">
                <a:latin typeface="Segoe UI Semibold" panose="020B0702040204020203" pitchFamily="34" charset="0"/>
                <a:cs typeface="Segoe UI Semibold" panose="020B0702040204020203" pitchFamily="34" charset="0"/>
              </a:rPr>
              <a:t>là </a:t>
            </a:r>
            <a:r>
              <a:rPr lang="en-US" sz="3500" dirty="0" err="1">
                <a:latin typeface="Segoe UI Semibold" panose="020B0702040204020203" pitchFamily="34" charset="0"/>
                <a:cs typeface="Segoe UI Semibold" panose="020B0702040204020203" pitchFamily="34" charset="0"/>
              </a:rPr>
              <a:t>hiện</a:t>
            </a:r>
            <a:r>
              <a:rPr lang="en-US" sz="3500" dirty="0">
                <a:latin typeface="Segoe UI Semibold" panose="020B0702040204020203" pitchFamily="34" charset="0"/>
                <a:cs typeface="Segoe UI Semibold" panose="020B0702040204020203" pitchFamily="34" charset="0"/>
              </a:rPr>
              <a:t> </a:t>
            </a:r>
            <a:r>
              <a:rPr lang="en-US" sz="3500" dirty="0" err="1">
                <a:latin typeface="Segoe UI Semibold" panose="020B0702040204020203" pitchFamily="34" charset="0"/>
                <a:cs typeface="Segoe UI Semibold" panose="020B0702040204020203" pitchFamily="34" charset="0"/>
              </a:rPr>
              <a:t>tượng</a:t>
            </a:r>
            <a:r>
              <a:rPr lang="en-US" sz="3500" dirty="0">
                <a:latin typeface="Segoe UI Semibold" panose="020B0702040204020203" pitchFamily="34" charset="0"/>
                <a:cs typeface="Segoe UI Semibold" panose="020B0702040204020203" pitchFamily="34" charset="0"/>
              </a:rPr>
              <a:t> ……….. </a:t>
            </a:r>
            <a:r>
              <a:rPr lang="en-US" sz="3500" dirty="0" err="1">
                <a:latin typeface="Segoe UI Semibold" panose="020B0702040204020203" pitchFamily="34" charset="0"/>
                <a:cs typeface="Segoe UI Semibold" panose="020B0702040204020203" pitchFamily="34" charset="0"/>
              </a:rPr>
              <a:t>khuếch</a:t>
            </a:r>
            <a:r>
              <a:rPr lang="en-US" sz="3500" dirty="0">
                <a:latin typeface="Segoe UI Semibold" panose="020B0702040204020203" pitchFamily="34" charset="0"/>
                <a:cs typeface="Segoe UI Semibold" panose="020B0702040204020203" pitchFamily="34" charset="0"/>
              </a:rPr>
              <a:t> </a:t>
            </a:r>
            <a:r>
              <a:rPr lang="en-US" sz="3500" dirty="0" err="1">
                <a:latin typeface="Segoe UI Semibold" panose="020B0702040204020203" pitchFamily="34" charset="0"/>
                <a:cs typeface="Segoe UI Semibold" panose="020B0702040204020203" pitchFamily="34" charset="0"/>
              </a:rPr>
              <a:t>tán</a:t>
            </a:r>
            <a:r>
              <a:rPr lang="en-US" sz="3500" dirty="0">
                <a:latin typeface="Segoe UI Semibold" panose="020B0702040204020203" pitchFamily="34" charset="0"/>
                <a:cs typeface="Segoe UI Semibold" panose="020B0702040204020203" pitchFamily="34" charset="0"/>
              </a:rPr>
              <a:t> qua </a:t>
            </a:r>
            <a:r>
              <a:rPr lang="en-US" sz="3500" dirty="0" err="1">
                <a:latin typeface="Segoe UI Semibold" panose="020B0702040204020203" pitchFamily="34" charset="0"/>
                <a:cs typeface="Segoe UI Semibold" panose="020B0702040204020203" pitchFamily="34" charset="0"/>
              </a:rPr>
              <a:t>màng</a:t>
            </a:r>
            <a:r>
              <a:rPr lang="en-US" sz="3500" dirty="0">
                <a:latin typeface="Segoe UI Semibold" panose="020B0702040204020203" pitchFamily="34" charset="0"/>
                <a:cs typeface="Segoe UI Semibold" panose="020B0702040204020203" pitchFamily="34" charset="0"/>
              </a:rPr>
              <a:t> </a:t>
            </a:r>
            <a:r>
              <a:rPr lang="en-US" sz="3500" dirty="0" err="1">
                <a:latin typeface="Segoe UI Semibold" panose="020B0702040204020203" pitchFamily="34" charset="0"/>
                <a:cs typeface="Segoe UI Semibold" panose="020B0702040204020203" pitchFamily="34" charset="0"/>
              </a:rPr>
              <a:t>nhờ</a:t>
            </a:r>
            <a:r>
              <a:rPr lang="en-US" sz="3500" dirty="0">
                <a:latin typeface="Segoe UI Semibold" panose="020B0702040204020203" pitchFamily="34" charset="0"/>
                <a:cs typeface="Segoe UI Semibold" panose="020B0702040204020203" pitchFamily="34" charset="0"/>
              </a:rPr>
              <a:t> </a:t>
            </a:r>
            <a:r>
              <a:rPr lang="en-US" sz="3500" dirty="0" err="1">
                <a:latin typeface="Segoe UI Semibold" panose="020B0702040204020203" pitchFamily="34" charset="0"/>
                <a:cs typeface="Segoe UI Semibold" panose="020B0702040204020203" pitchFamily="34" charset="0"/>
              </a:rPr>
              <a:t>kênh</a:t>
            </a:r>
            <a:r>
              <a:rPr lang="en-US" sz="3500" dirty="0">
                <a:latin typeface="Segoe UI Semibold" panose="020B0702040204020203" pitchFamily="34" charset="0"/>
                <a:cs typeface="Segoe UI Semibold" panose="020B0702040204020203" pitchFamily="34" charset="0"/>
              </a:rPr>
              <a:t> …………….</a:t>
            </a:r>
          </a:p>
          <a:p>
            <a:pPr marL="457200" indent="-457200">
              <a:buFont typeface="Wingdings" pitchFamily="2" charset="2"/>
              <a:buChar char="q"/>
            </a:pPr>
            <a:r>
              <a:rPr lang="en-US" sz="3500" b="1" dirty="0" err="1">
                <a:latin typeface="Segoe UI Semibold" panose="020B0702040204020203" pitchFamily="34" charset="0"/>
                <a:cs typeface="Segoe UI Semibold" panose="020B0702040204020203" pitchFamily="34" charset="0"/>
              </a:rPr>
              <a:t>Dựa</a:t>
            </a:r>
            <a:r>
              <a:rPr lang="en-US" sz="3500" b="1" dirty="0">
                <a:latin typeface="Segoe UI Semibold" panose="020B0702040204020203" pitchFamily="34" charset="0"/>
                <a:cs typeface="Segoe UI Semibold" panose="020B0702040204020203" pitchFamily="34" charset="0"/>
              </a:rPr>
              <a:t> </a:t>
            </a:r>
            <a:r>
              <a:rPr lang="en-US" sz="3500" b="1" dirty="0" err="1">
                <a:latin typeface="Segoe UI Semibold" panose="020B0702040204020203" pitchFamily="34" charset="0"/>
                <a:cs typeface="Segoe UI Semibold" panose="020B0702040204020203" pitchFamily="34" charset="0"/>
              </a:rPr>
              <a:t>vào</a:t>
            </a:r>
            <a:r>
              <a:rPr lang="en-US" sz="3500" b="1" dirty="0">
                <a:latin typeface="Segoe UI Semibold" panose="020B0702040204020203" pitchFamily="34" charset="0"/>
                <a:cs typeface="Segoe UI Semibold" panose="020B0702040204020203" pitchFamily="34" charset="0"/>
              </a:rPr>
              <a:t> </a:t>
            </a:r>
            <a:r>
              <a:rPr lang="en-US" sz="3500" b="1" dirty="0" err="1">
                <a:latin typeface="Segoe UI Semibold" panose="020B0702040204020203" pitchFamily="34" charset="0"/>
                <a:cs typeface="Segoe UI Semibold" panose="020B0702040204020203" pitchFamily="34" charset="0"/>
              </a:rPr>
              <a:t>sự</a:t>
            </a:r>
            <a:r>
              <a:rPr lang="en-US" sz="3500" b="1" dirty="0">
                <a:latin typeface="Segoe UI Semibold" panose="020B0702040204020203" pitchFamily="34" charset="0"/>
                <a:cs typeface="Segoe UI Semibold" panose="020B0702040204020203" pitchFamily="34" charset="0"/>
              </a:rPr>
              <a:t> </a:t>
            </a:r>
            <a:r>
              <a:rPr lang="en-US" sz="3500" b="1" dirty="0" err="1">
                <a:latin typeface="Segoe UI Semibold" panose="020B0702040204020203" pitchFamily="34" charset="0"/>
                <a:cs typeface="Segoe UI Semibold" panose="020B0702040204020203" pitchFamily="34" charset="0"/>
              </a:rPr>
              <a:t>chênh</a:t>
            </a:r>
            <a:r>
              <a:rPr lang="en-US" sz="3500" b="1" dirty="0">
                <a:latin typeface="Segoe UI Semibold" panose="020B0702040204020203" pitchFamily="34" charset="0"/>
                <a:cs typeface="Segoe UI Semibold" panose="020B0702040204020203" pitchFamily="34" charset="0"/>
              </a:rPr>
              <a:t> </a:t>
            </a:r>
            <a:r>
              <a:rPr lang="en-US" sz="3500" b="1" dirty="0" err="1">
                <a:latin typeface="Segoe UI Semibold" panose="020B0702040204020203" pitchFamily="34" charset="0"/>
                <a:cs typeface="Segoe UI Semibold" panose="020B0702040204020203" pitchFamily="34" charset="0"/>
              </a:rPr>
              <a:t>lệch</a:t>
            </a:r>
            <a:r>
              <a:rPr lang="en-US" sz="3500" b="1" dirty="0">
                <a:latin typeface="Segoe UI Semibold" panose="020B0702040204020203" pitchFamily="34" charset="0"/>
                <a:cs typeface="Segoe UI Semibold" panose="020B0702040204020203" pitchFamily="34" charset="0"/>
              </a:rPr>
              <a:t> </a:t>
            </a:r>
            <a:r>
              <a:rPr lang="en-US" sz="3500" b="1" dirty="0" err="1">
                <a:latin typeface="Segoe UI Semibold" panose="020B0702040204020203" pitchFamily="34" charset="0"/>
                <a:cs typeface="Segoe UI Semibold" panose="020B0702040204020203" pitchFamily="34" charset="0"/>
              </a:rPr>
              <a:t>nồng</a:t>
            </a:r>
            <a:r>
              <a:rPr lang="en-US" sz="3500" b="1" dirty="0">
                <a:latin typeface="Segoe UI Semibold" panose="020B0702040204020203" pitchFamily="34" charset="0"/>
                <a:cs typeface="Segoe UI Semibold" panose="020B0702040204020203" pitchFamily="34" charset="0"/>
              </a:rPr>
              <a:t> </a:t>
            </a:r>
            <a:r>
              <a:rPr lang="en-US" sz="3500" b="1" dirty="0" err="1">
                <a:latin typeface="Segoe UI Semibold" panose="020B0702040204020203" pitchFamily="34" charset="0"/>
                <a:cs typeface="Segoe UI Semibold" panose="020B0702040204020203" pitchFamily="34" charset="0"/>
              </a:rPr>
              <a:t>độ</a:t>
            </a:r>
            <a:r>
              <a:rPr lang="en-US" sz="3500" b="1" dirty="0">
                <a:latin typeface="Segoe UI Semibold" panose="020B0702040204020203" pitchFamily="34" charset="0"/>
                <a:cs typeface="Segoe UI Semibold" panose="020B0702040204020203" pitchFamily="34" charset="0"/>
              </a:rPr>
              <a:t> </a:t>
            </a:r>
            <a:r>
              <a:rPr lang="en-US" sz="3500" b="1" dirty="0" err="1">
                <a:latin typeface="Segoe UI Semibold" panose="020B0702040204020203" pitchFamily="34" charset="0"/>
                <a:cs typeface="Segoe UI Semibold" panose="020B0702040204020203" pitchFamily="34" charset="0"/>
              </a:rPr>
              <a:t>các</a:t>
            </a:r>
            <a:r>
              <a:rPr lang="en-US" sz="3500" b="1" dirty="0">
                <a:latin typeface="Segoe UI Semibold" panose="020B0702040204020203" pitchFamily="34" charset="0"/>
                <a:cs typeface="Segoe UI Semibold" panose="020B0702040204020203" pitchFamily="34" charset="0"/>
              </a:rPr>
              <a:t> </a:t>
            </a:r>
            <a:r>
              <a:rPr lang="en-US" sz="3500" b="1" dirty="0" err="1">
                <a:latin typeface="Segoe UI Semibold" panose="020B0702040204020203" pitchFamily="34" charset="0"/>
                <a:cs typeface="Segoe UI Semibold" panose="020B0702040204020203" pitchFamily="34" charset="0"/>
              </a:rPr>
              <a:t>chất</a:t>
            </a:r>
            <a:r>
              <a:rPr lang="en-US" sz="3500" b="1" dirty="0">
                <a:latin typeface="Segoe UI Semibold" panose="020B0702040204020203" pitchFamily="34" charset="0"/>
                <a:cs typeface="Segoe UI Semibold" panose="020B0702040204020203" pitchFamily="34" charset="0"/>
              </a:rPr>
              <a:t> </a:t>
            </a:r>
            <a:r>
              <a:rPr lang="en-US" sz="3500" b="1" dirty="0" err="1">
                <a:latin typeface="Segoe UI Semibold" panose="020B0702040204020203" pitchFamily="34" charset="0"/>
                <a:cs typeface="Segoe UI Semibold" panose="020B0702040204020203" pitchFamily="34" charset="0"/>
              </a:rPr>
              <a:t>bên</a:t>
            </a:r>
            <a:r>
              <a:rPr lang="en-US" sz="3500" b="1" dirty="0">
                <a:latin typeface="Segoe UI Semibold" panose="020B0702040204020203" pitchFamily="34" charset="0"/>
                <a:cs typeface="Segoe UI Semibold" panose="020B0702040204020203" pitchFamily="34" charset="0"/>
              </a:rPr>
              <a:t> </a:t>
            </a:r>
            <a:r>
              <a:rPr lang="en-US" sz="3500" b="1" dirty="0" err="1">
                <a:latin typeface="Segoe UI Semibold" panose="020B0702040204020203" pitchFamily="34" charset="0"/>
                <a:cs typeface="Segoe UI Semibold" panose="020B0702040204020203" pitchFamily="34" charset="0"/>
              </a:rPr>
              <a:t>trong</a:t>
            </a:r>
            <a:r>
              <a:rPr lang="en-US" sz="3500" b="1" dirty="0">
                <a:latin typeface="Segoe UI Semibold" panose="020B0702040204020203" pitchFamily="34" charset="0"/>
                <a:cs typeface="Segoe UI Semibold" panose="020B0702040204020203" pitchFamily="34" charset="0"/>
              </a:rPr>
              <a:t> </a:t>
            </a:r>
            <a:r>
              <a:rPr lang="en-US" sz="3500" b="1" dirty="0" err="1">
                <a:latin typeface="Segoe UI Semibold" panose="020B0702040204020203" pitchFamily="34" charset="0"/>
                <a:cs typeface="Segoe UI Semibold" panose="020B0702040204020203" pitchFamily="34" charset="0"/>
              </a:rPr>
              <a:t>và</a:t>
            </a:r>
            <a:r>
              <a:rPr lang="en-US" sz="3500" b="1" dirty="0">
                <a:latin typeface="Segoe UI Semibold" panose="020B0702040204020203" pitchFamily="34" charset="0"/>
                <a:cs typeface="Segoe UI Semibold" panose="020B0702040204020203" pitchFamily="34" charset="0"/>
              </a:rPr>
              <a:t> </a:t>
            </a:r>
            <a:r>
              <a:rPr lang="en-US" sz="3500" b="1" dirty="0" err="1">
                <a:latin typeface="Segoe UI Semibold" panose="020B0702040204020203" pitchFamily="34" charset="0"/>
                <a:cs typeface="Segoe UI Semibold" panose="020B0702040204020203" pitchFamily="34" charset="0"/>
              </a:rPr>
              <a:t>bên</a:t>
            </a:r>
            <a:r>
              <a:rPr lang="en-US" sz="3500" b="1" dirty="0">
                <a:latin typeface="Segoe UI Semibold" panose="020B0702040204020203" pitchFamily="34" charset="0"/>
                <a:cs typeface="Segoe UI Semibold" panose="020B0702040204020203" pitchFamily="34" charset="0"/>
              </a:rPr>
              <a:t> </a:t>
            </a:r>
            <a:r>
              <a:rPr lang="en-US" sz="3500" b="1" dirty="0" err="1">
                <a:latin typeface="Segoe UI Semibold" panose="020B0702040204020203" pitchFamily="34" charset="0"/>
                <a:cs typeface="Segoe UI Semibold" panose="020B0702040204020203" pitchFamily="34" charset="0"/>
              </a:rPr>
              <a:t>ngoài</a:t>
            </a:r>
            <a:r>
              <a:rPr lang="en-US" sz="3500" b="1" dirty="0">
                <a:latin typeface="Segoe UI Semibold" panose="020B0702040204020203" pitchFamily="34" charset="0"/>
                <a:cs typeface="Segoe UI Semibold" panose="020B0702040204020203" pitchFamily="34" charset="0"/>
              </a:rPr>
              <a:t> </a:t>
            </a:r>
            <a:r>
              <a:rPr lang="en-US" sz="3500" b="1" dirty="0" err="1">
                <a:latin typeface="Segoe UI Semibold" panose="020B0702040204020203" pitchFamily="34" charset="0"/>
                <a:cs typeface="Segoe UI Semibold" panose="020B0702040204020203" pitchFamily="34" charset="0"/>
              </a:rPr>
              <a:t>tế</a:t>
            </a:r>
            <a:r>
              <a:rPr lang="en-US" sz="3500" b="1" dirty="0">
                <a:latin typeface="Segoe UI Semibold" panose="020B0702040204020203" pitchFamily="34" charset="0"/>
                <a:cs typeface="Segoe UI Semibold" panose="020B0702040204020203" pitchFamily="34" charset="0"/>
              </a:rPr>
              <a:t> </a:t>
            </a:r>
            <a:r>
              <a:rPr lang="en-US" sz="3500" b="1" dirty="0" err="1">
                <a:latin typeface="Segoe UI Semibold" panose="020B0702040204020203" pitchFamily="34" charset="0"/>
                <a:cs typeface="Segoe UI Semibold" panose="020B0702040204020203" pitchFamily="34" charset="0"/>
              </a:rPr>
              <a:t>bào</a:t>
            </a:r>
            <a:r>
              <a:rPr lang="en-US" sz="3500" b="1" dirty="0">
                <a:latin typeface="Segoe UI Semibold" panose="020B0702040204020203" pitchFamily="34" charset="0"/>
                <a:cs typeface="Segoe UI Semibold" panose="020B0702040204020203" pitchFamily="34" charset="0"/>
              </a:rPr>
              <a:t>, chia </a:t>
            </a:r>
            <a:r>
              <a:rPr lang="en-US" sz="3500" b="1" dirty="0" err="1">
                <a:latin typeface="Segoe UI Semibold" panose="020B0702040204020203" pitchFamily="34" charset="0"/>
                <a:cs typeface="Segoe UI Semibold" panose="020B0702040204020203" pitchFamily="34" charset="0"/>
              </a:rPr>
              <a:t>thành</a:t>
            </a:r>
            <a:r>
              <a:rPr lang="en-US" sz="3500" b="1" dirty="0">
                <a:latin typeface="Segoe UI Semibold" panose="020B0702040204020203" pitchFamily="34" charset="0"/>
                <a:cs typeface="Segoe UI Semibold" panose="020B0702040204020203" pitchFamily="34" charset="0"/>
              </a:rPr>
              <a:t> 3 </a:t>
            </a:r>
            <a:r>
              <a:rPr lang="en-US" sz="3500" b="1" dirty="0" err="1">
                <a:latin typeface="Segoe UI Semibold" panose="020B0702040204020203" pitchFamily="34" charset="0"/>
                <a:cs typeface="Segoe UI Semibold" panose="020B0702040204020203" pitchFamily="34" charset="0"/>
              </a:rPr>
              <a:t>loại</a:t>
            </a:r>
            <a:r>
              <a:rPr lang="en-US" sz="3500" b="1" dirty="0">
                <a:latin typeface="Segoe UI Semibold" panose="020B0702040204020203" pitchFamily="34" charset="0"/>
                <a:cs typeface="Segoe UI Semibold" panose="020B0702040204020203" pitchFamily="34" charset="0"/>
              </a:rPr>
              <a:t> </a:t>
            </a:r>
            <a:r>
              <a:rPr lang="en-US" sz="3500" b="1" dirty="0" err="1">
                <a:latin typeface="Segoe UI Semibold" panose="020B0702040204020203" pitchFamily="34" charset="0"/>
                <a:cs typeface="Segoe UI Semibold" panose="020B0702040204020203" pitchFamily="34" charset="0"/>
              </a:rPr>
              <a:t>môi</a:t>
            </a:r>
            <a:r>
              <a:rPr lang="en-US" sz="3500" b="1" dirty="0">
                <a:latin typeface="Segoe UI Semibold" panose="020B0702040204020203" pitchFamily="34" charset="0"/>
                <a:cs typeface="Segoe UI Semibold" panose="020B0702040204020203" pitchFamily="34" charset="0"/>
              </a:rPr>
              <a:t> </a:t>
            </a:r>
            <a:r>
              <a:rPr lang="en-US" sz="3500" b="1" dirty="0" err="1">
                <a:latin typeface="Segoe UI Semibold" panose="020B0702040204020203" pitchFamily="34" charset="0"/>
                <a:cs typeface="Segoe UI Semibold" panose="020B0702040204020203" pitchFamily="34" charset="0"/>
              </a:rPr>
              <a:t>trường</a:t>
            </a:r>
            <a:r>
              <a:rPr lang="en-US" sz="3500" b="1" dirty="0">
                <a:latin typeface="Segoe UI Semibold" panose="020B0702040204020203" pitchFamily="34" charset="0"/>
                <a:cs typeface="Segoe UI Semibold" panose="020B0702040204020203" pitchFamily="34" charset="0"/>
              </a:rPr>
              <a:t>: </a:t>
            </a:r>
          </a:p>
          <a:p>
            <a:pPr algn="ctr"/>
            <a:endParaRPr lang="en-US" sz="3500" b="1" dirty="0">
              <a:latin typeface="Segoe UI Semibold" panose="020B0702040204020203" pitchFamily="34" charset="0"/>
              <a:cs typeface="Segoe UI Semibold" panose="020B0702040204020203" pitchFamily="34" charset="0"/>
            </a:endParaRPr>
          </a:p>
          <a:p>
            <a:pPr marL="457200" indent="-457200">
              <a:buFont typeface="Wingdings" pitchFamily="2" charset="2"/>
              <a:buChar char="§"/>
            </a:pPr>
            <a:r>
              <a:rPr lang="en-US" sz="3500" b="1" dirty="0" err="1">
                <a:latin typeface="Segoe UI Semibold" panose="020B0702040204020203" pitchFamily="34" charset="0"/>
                <a:cs typeface="Segoe UI Semibold" panose="020B0702040204020203" pitchFamily="34" charset="0"/>
              </a:rPr>
              <a:t>Môi</a:t>
            </a:r>
            <a:r>
              <a:rPr lang="en-US" sz="3500" b="1" dirty="0">
                <a:latin typeface="Segoe UI Semibold" panose="020B0702040204020203" pitchFamily="34" charset="0"/>
                <a:cs typeface="Segoe UI Semibold" panose="020B0702040204020203" pitchFamily="34" charset="0"/>
              </a:rPr>
              <a:t> </a:t>
            </a:r>
            <a:r>
              <a:rPr lang="en-US" sz="3500" b="1" dirty="0" err="1">
                <a:latin typeface="Segoe UI Semibold" panose="020B0702040204020203" pitchFamily="34" charset="0"/>
                <a:cs typeface="Segoe UI Semibold" panose="020B0702040204020203" pitchFamily="34" charset="0"/>
              </a:rPr>
              <a:t>trường</a:t>
            </a:r>
            <a:r>
              <a:rPr lang="en-US" sz="3500" b="1" dirty="0">
                <a:latin typeface="Segoe UI Semibold" panose="020B0702040204020203" pitchFamily="34" charset="0"/>
                <a:cs typeface="Segoe UI Semibold" panose="020B0702040204020203" pitchFamily="34" charset="0"/>
              </a:rPr>
              <a:t> </a:t>
            </a:r>
            <a:r>
              <a:rPr lang="en-US" sz="3500" b="1" dirty="0" err="1">
                <a:latin typeface="Segoe UI Semibold" panose="020B0702040204020203" pitchFamily="34" charset="0"/>
                <a:cs typeface="Segoe UI Semibold" panose="020B0702040204020203" pitchFamily="34" charset="0"/>
              </a:rPr>
              <a:t>nhược</a:t>
            </a:r>
            <a:r>
              <a:rPr lang="en-US" sz="3500" b="1" dirty="0">
                <a:latin typeface="Segoe UI Semibold" panose="020B0702040204020203" pitchFamily="34" charset="0"/>
                <a:cs typeface="Segoe UI Semibold" panose="020B0702040204020203" pitchFamily="34" charset="0"/>
              </a:rPr>
              <a:t> </a:t>
            </a:r>
            <a:r>
              <a:rPr lang="en-US" sz="3500" b="1" dirty="0" err="1">
                <a:latin typeface="Segoe UI Semibold" panose="020B0702040204020203" pitchFamily="34" charset="0"/>
                <a:cs typeface="Segoe UI Semibold" panose="020B0702040204020203" pitchFamily="34" charset="0"/>
              </a:rPr>
              <a:t>trương</a:t>
            </a:r>
            <a:r>
              <a:rPr lang="en-US" sz="3500" dirty="0">
                <a:latin typeface="Segoe UI Semibold" panose="020B0702040204020203" pitchFamily="34" charset="0"/>
                <a:cs typeface="Segoe UI Semibold" panose="020B0702040204020203" pitchFamily="34" charset="0"/>
              </a:rPr>
              <a:t>: có </a:t>
            </a:r>
            <a:r>
              <a:rPr lang="en-US" sz="3500" dirty="0" err="1">
                <a:latin typeface="Segoe UI Semibold" panose="020B0702040204020203" pitchFamily="34" charset="0"/>
                <a:cs typeface="Segoe UI Semibold" panose="020B0702040204020203" pitchFamily="34" charset="0"/>
              </a:rPr>
              <a:t>nồng</a:t>
            </a:r>
            <a:r>
              <a:rPr lang="en-US" sz="3500" dirty="0">
                <a:latin typeface="Segoe UI Semibold" panose="020B0702040204020203" pitchFamily="34" charset="0"/>
                <a:cs typeface="Segoe UI Semibold" panose="020B0702040204020203" pitchFamily="34" charset="0"/>
              </a:rPr>
              <a:t> </a:t>
            </a:r>
            <a:r>
              <a:rPr lang="en-US" sz="3500" dirty="0" err="1">
                <a:latin typeface="Segoe UI Semibold" panose="020B0702040204020203" pitchFamily="34" charset="0"/>
                <a:cs typeface="Segoe UI Semibold" panose="020B0702040204020203" pitchFamily="34" charset="0"/>
              </a:rPr>
              <a:t>độ</a:t>
            </a:r>
            <a:r>
              <a:rPr lang="en-US" sz="3500" dirty="0">
                <a:latin typeface="Segoe UI Semibold" panose="020B0702040204020203" pitchFamily="34" charset="0"/>
                <a:cs typeface="Segoe UI Semibold" panose="020B0702040204020203" pitchFamily="34" charset="0"/>
              </a:rPr>
              <a:t> </a:t>
            </a:r>
            <a:r>
              <a:rPr lang="en-US" sz="3500" dirty="0" err="1">
                <a:latin typeface="Segoe UI Semibold" panose="020B0702040204020203" pitchFamily="34" charset="0"/>
                <a:cs typeface="Segoe UI Semibold" panose="020B0702040204020203" pitchFamily="34" charset="0"/>
              </a:rPr>
              <a:t>chất</a:t>
            </a:r>
            <a:r>
              <a:rPr lang="en-US" sz="3500" dirty="0">
                <a:latin typeface="Segoe UI Semibold" panose="020B0702040204020203" pitchFamily="34" charset="0"/>
                <a:cs typeface="Segoe UI Semibold" panose="020B0702040204020203" pitchFamily="34" charset="0"/>
              </a:rPr>
              <a:t> tan …............ </a:t>
            </a:r>
            <a:r>
              <a:rPr lang="en-US" sz="3500" dirty="0" err="1">
                <a:latin typeface="Segoe UI Semibold" panose="020B0702040204020203" pitchFamily="34" charset="0"/>
                <a:cs typeface="Segoe UI Semibold" panose="020B0702040204020203" pitchFamily="34" charset="0"/>
              </a:rPr>
              <a:t>nồng</a:t>
            </a:r>
            <a:r>
              <a:rPr lang="en-US" sz="3500" dirty="0">
                <a:latin typeface="Segoe UI Semibold" panose="020B0702040204020203" pitchFamily="34" charset="0"/>
                <a:cs typeface="Segoe UI Semibold" panose="020B0702040204020203" pitchFamily="34" charset="0"/>
              </a:rPr>
              <a:t> </a:t>
            </a:r>
            <a:r>
              <a:rPr lang="en-US" sz="3500" dirty="0" err="1">
                <a:latin typeface="Segoe UI Semibold" panose="020B0702040204020203" pitchFamily="34" charset="0"/>
                <a:cs typeface="Segoe UI Semibold" panose="020B0702040204020203" pitchFamily="34" charset="0"/>
              </a:rPr>
              <a:t>độ</a:t>
            </a:r>
            <a:r>
              <a:rPr lang="en-US" sz="3500" dirty="0">
                <a:latin typeface="Segoe UI Semibold" panose="020B0702040204020203" pitchFamily="34" charset="0"/>
                <a:cs typeface="Segoe UI Semibold" panose="020B0702040204020203" pitchFamily="34" charset="0"/>
              </a:rPr>
              <a:t> </a:t>
            </a:r>
            <a:r>
              <a:rPr lang="en-US" sz="3500" dirty="0" err="1">
                <a:latin typeface="Segoe UI Semibold" panose="020B0702040204020203" pitchFamily="34" charset="0"/>
                <a:cs typeface="Segoe UI Semibold" panose="020B0702040204020203" pitchFamily="34" charset="0"/>
              </a:rPr>
              <a:t>chất</a:t>
            </a:r>
            <a:r>
              <a:rPr lang="en-US" sz="3500" dirty="0">
                <a:latin typeface="Segoe UI Semibold" panose="020B0702040204020203" pitchFamily="34" charset="0"/>
                <a:cs typeface="Segoe UI Semibold" panose="020B0702040204020203" pitchFamily="34" charset="0"/>
              </a:rPr>
              <a:t> tan </a:t>
            </a:r>
            <a:r>
              <a:rPr lang="en-US" sz="3500" dirty="0" err="1">
                <a:latin typeface="Segoe UI Semibold" panose="020B0702040204020203" pitchFamily="34" charset="0"/>
                <a:cs typeface="Segoe UI Semibold" panose="020B0702040204020203" pitchFamily="34" charset="0"/>
              </a:rPr>
              <a:t>bên</a:t>
            </a:r>
            <a:r>
              <a:rPr lang="en-US" sz="3500" dirty="0">
                <a:latin typeface="Segoe UI Semibold" panose="020B0702040204020203" pitchFamily="34" charset="0"/>
                <a:cs typeface="Segoe UI Semibold" panose="020B0702040204020203" pitchFamily="34" charset="0"/>
              </a:rPr>
              <a:t> </a:t>
            </a:r>
            <a:r>
              <a:rPr lang="en-US" sz="3500" dirty="0" err="1">
                <a:latin typeface="Segoe UI Semibold" panose="020B0702040204020203" pitchFamily="34" charset="0"/>
                <a:cs typeface="Segoe UI Semibold" panose="020B0702040204020203" pitchFamily="34" charset="0"/>
              </a:rPr>
              <a:t>trong</a:t>
            </a:r>
            <a:r>
              <a:rPr lang="en-US" sz="3500" dirty="0">
                <a:latin typeface="Segoe UI Semibold" panose="020B0702040204020203" pitchFamily="34" charset="0"/>
                <a:cs typeface="Segoe UI Semibold" panose="020B0702040204020203" pitchFamily="34" charset="0"/>
              </a:rPr>
              <a:t> </a:t>
            </a:r>
            <a:r>
              <a:rPr lang="en-US" sz="3500" dirty="0" err="1">
                <a:latin typeface="Segoe UI Semibold" panose="020B0702040204020203" pitchFamily="34" charset="0"/>
                <a:cs typeface="Segoe UI Semibold" panose="020B0702040204020203" pitchFamily="34" charset="0"/>
              </a:rPr>
              <a:t>tế</a:t>
            </a:r>
            <a:r>
              <a:rPr lang="en-US" sz="3500" dirty="0">
                <a:latin typeface="Segoe UI Semibold" panose="020B0702040204020203" pitchFamily="34" charset="0"/>
                <a:cs typeface="Segoe UI Semibold" panose="020B0702040204020203" pitchFamily="34" charset="0"/>
              </a:rPr>
              <a:t> </a:t>
            </a:r>
            <a:r>
              <a:rPr lang="en-US" sz="3500" dirty="0" err="1">
                <a:latin typeface="Segoe UI Semibold" panose="020B0702040204020203" pitchFamily="34" charset="0"/>
                <a:cs typeface="Segoe UI Semibold" panose="020B0702040204020203" pitchFamily="34" charset="0"/>
              </a:rPr>
              <a:t>bào</a:t>
            </a:r>
            <a:r>
              <a:rPr lang="en-US" sz="3500" dirty="0">
                <a:latin typeface="Segoe UI Semibold" panose="020B0702040204020203" pitchFamily="34" charset="0"/>
                <a:cs typeface="Segoe UI Semibold" panose="020B0702040204020203" pitchFamily="34" charset="0"/>
              </a:rPr>
              <a:t>.</a:t>
            </a:r>
          </a:p>
          <a:p>
            <a:pPr marL="457200" indent="-457200">
              <a:buFont typeface="Wingdings" pitchFamily="2" charset="2"/>
              <a:buChar char="§"/>
            </a:pPr>
            <a:r>
              <a:rPr lang="en-US" sz="3500" b="1" dirty="0" err="1">
                <a:latin typeface="Segoe UI Semibold" panose="020B0702040204020203" pitchFamily="34" charset="0"/>
                <a:cs typeface="Segoe UI Semibold" panose="020B0702040204020203" pitchFamily="34" charset="0"/>
              </a:rPr>
              <a:t>Môi</a:t>
            </a:r>
            <a:r>
              <a:rPr lang="en-US" sz="3500" b="1" dirty="0">
                <a:latin typeface="Segoe UI Semibold" panose="020B0702040204020203" pitchFamily="34" charset="0"/>
                <a:cs typeface="Segoe UI Semibold" panose="020B0702040204020203" pitchFamily="34" charset="0"/>
              </a:rPr>
              <a:t> </a:t>
            </a:r>
            <a:r>
              <a:rPr lang="en-US" sz="3500" b="1" dirty="0" err="1">
                <a:latin typeface="Segoe UI Semibold" panose="020B0702040204020203" pitchFamily="34" charset="0"/>
                <a:cs typeface="Segoe UI Semibold" panose="020B0702040204020203" pitchFamily="34" charset="0"/>
              </a:rPr>
              <a:t>trường</a:t>
            </a:r>
            <a:r>
              <a:rPr lang="en-US" sz="3500" b="1" dirty="0">
                <a:latin typeface="Segoe UI Semibold" panose="020B0702040204020203" pitchFamily="34" charset="0"/>
                <a:cs typeface="Segoe UI Semibold" panose="020B0702040204020203" pitchFamily="34" charset="0"/>
              </a:rPr>
              <a:t> </a:t>
            </a:r>
            <a:r>
              <a:rPr lang="en-US" sz="3500" b="1" dirty="0" err="1">
                <a:latin typeface="Segoe UI Semibold" panose="020B0702040204020203" pitchFamily="34" charset="0"/>
                <a:cs typeface="Segoe UI Semibold" panose="020B0702040204020203" pitchFamily="34" charset="0"/>
              </a:rPr>
              <a:t>đẳng</a:t>
            </a:r>
            <a:r>
              <a:rPr lang="en-US" sz="3500" b="1" dirty="0">
                <a:latin typeface="Segoe UI Semibold" panose="020B0702040204020203" pitchFamily="34" charset="0"/>
                <a:cs typeface="Segoe UI Semibold" panose="020B0702040204020203" pitchFamily="34" charset="0"/>
              </a:rPr>
              <a:t> </a:t>
            </a:r>
            <a:r>
              <a:rPr lang="en-US" sz="3500" b="1" dirty="0" err="1">
                <a:latin typeface="Segoe UI Semibold" panose="020B0702040204020203" pitchFamily="34" charset="0"/>
                <a:cs typeface="Segoe UI Semibold" panose="020B0702040204020203" pitchFamily="34" charset="0"/>
              </a:rPr>
              <a:t>trương</a:t>
            </a:r>
            <a:r>
              <a:rPr lang="en-US" sz="3500" dirty="0">
                <a:latin typeface="Segoe UI Semibold" panose="020B0702040204020203" pitchFamily="34" charset="0"/>
                <a:cs typeface="Segoe UI Semibold" panose="020B0702040204020203" pitchFamily="34" charset="0"/>
              </a:rPr>
              <a:t>: có </a:t>
            </a:r>
            <a:r>
              <a:rPr lang="en-US" sz="3500" dirty="0" err="1">
                <a:latin typeface="Segoe UI Semibold" panose="020B0702040204020203" pitchFamily="34" charset="0"/>
                <a:cs typeface="Segoe UI Semibold" panose="020B0702040204020203" pitchFamily="34" charset="0"/>
              </a:rPr>
              <a:t>nồng</a:t>
            </a:r>
            <a:r>
              <a:rPr lang="en-US" sz="3500" dirty="0">
                <a:latin typeface="Segoe UI Semibold" panose="020B0702040204020203" pitchFamily="34" charset="0"/>
                <a:cs typeface="Segoe UI Semibold" panose="020B0702040204020203" pitchFamily="34" charset="0"/>
              </a:rPr>
              <a:t> </a:t>
            </a:r>
            <a:r>
              <a:rPr lang="en-US" sz="3500" dirty="0" err="1">
                <a:latin typeface="Segoe UI Semibold" panose="020B0702040204020203" pitchFamily="34" charset="0"/>
                <a:cs typeface="Segoe UI Semibold" panose="020B0702040204020203" pitchFamily="34" charset="0"/>
              </a:rPr>
              <a:t>độ</a:t>
            </a:r>
            <a:r>
              <a:rPr lang="en-US" sz="3500" dirty="0">
                <a:latin typeface="Segoe UI Semibold" panose="020B0702040204020203" pitchFamily="34" charset="0"/>
                <a:cs typeface="Segoe UI Semibold" panose="020B0702040204020203" pitchFamily="34" charset="0"/>
              </a:rPr>
              <a:t> </a:t>
            </a:r>
            <a:r>
              <a:rPr lang="en-US" sz="3500" dirty="0" err="1">
                <a:latin typeface="Segoe UI Semibold" panose="020B0702040204020203" pitchFamily="34" charset="0"/>
                <a:cs typeface="Segoe UI Semibold" panose="020B0702040204020203" pitchFamily="34" charset="0"/>
              </a:rPr>
              <a:t>chất</a:t>
            </a:r>
            <a:r>
              <a:rPr lang="en-US" sz="3500" dirty="0">
                <a:latin typeface="Segoe UI Semibold" panose="020B0702040204020203" pitchFamily="34" charset="0"/>
                <a:cs typeface="Segoe UI Semibold" panose="020B0702040204020203" pitchFamily="34" charset="0"/>
              </a:rPr>
              <a:t> tan ……………</a:t>
            </a:r>
            <a:r>
              <a:rPr lang="en-US" sz="3500" dirty="0" err="1">
                <a:latin typeface="Segoe UI Semibold" panose="020B0702040204020203" pitchFamily="34" charset="0"/>
                <a:cs typeface="Segoe UI Semibold" panose="020B0702040204020203" pitchFamily="34" charset="0"/>
              </a:rPr>
              <a:t>nồng</a:t>
            </a:r>
            <a:r>
              <a:rPr lang="en-US" sz="3500" dirty="0">
                <a:latin typeface="Segoe UI Semibold" panose="020B0702040204020203" pitchFamily="34" charset="0"/>
                <a:cs typeface="Segoe UI Semibold" panose="020B0702040204020203" pitchFamily="34" charset="0"/>
              </a:rPr>
              <a:t> </a:t>
            </a:r>
            <a:r>
              <a:rPr lang="en-US" sz="3500" dirty="0" err="1">
                <a:latin typeface="Segoe UI Semibold" panose="020B0702040204020203" pitchFamily="34" charset="0"/>
                <a:cs typeface="Segoe UI Semibold" panose="020B0702040204020203" pitchFamily="34" charset="0"/>
              </a:rPr>
              <a:t>độ</a:t>
            </a:r>
            <a:r>
              <a:rPr lang="en-US" sz="3500" dirty="0">
                <a:latin typeface="Segoe UI Semibold" panose="020B0702040204020203" pitchFamily="34" charset="0"/>
                <a:cs typeface="Segoe UI Semibold" panose="020B0702040204020203" pitchFamily="34" charset="0"/>
              </a:rPr>
              <a:t> </a:t>
            </a:r>
            <a:r>
              <a:rPr lang="en-US" sz="3500" dirty="0" err="1">
                <a:latin typeface="Segoe UI Semibold" panose="020B0702040204020203" pitchFamily="34" charset="0"/>
                <a:cs typeface="Segoe UI Semibold" panose="020B0702040204020203" pitchFamily="34" charset="0"/>
              </a:rPr>
              <a:t>chất</a:t>
            </a:r>
            <a:r>
              <a:rPr lang="en-US" sz="3500" dirty="0">
                <a:latin typeface="Segoe UI Semibold" panose="020B0702040204020203" pitchFamily="34" charset="0"/>
                <a:cs typeface="Segoe UI Semibold" panose="020B0702040204020203" pitchFamily="34" charset="0"/>
              </a:rPr>
              <a:t> tan </a:t>
            </a:r>
            <a:r>
              <a:rPr lang="en-US" sz="3500" dirty="0" err="1">
                <a:latin typeface="Segoe UI Semibold" panose="020B0702040204020203" pitchFamily="34" charset="0"/>
                <a:cs typeface="Segoe UI Semibold" panose="020B0702040204020203" pitchFamily="34" charset="0"/>
              </a:rPr>
              <a:t>bên</a:t>
            </a:r>
            <a:r>
              <a:rPr lang="en-US" sz="3500" dirty="0">
                <a:latin typeface="Segoe UI Semibold" panose="020B0702040204020203" pitchFamily="34" charset="0"/>
                <a:cs typeface="Segoe UI Semibold" panose="020B0702040204020203" pitchFamily="34" charset="0"/>
              </a:rPr>
              <a:t> </a:t>
            </a:r>
            <a:r>
              <a:rPr lang="en-US" sz="3500" dirty="0" err="1">
                <a:latin typeface="Segoe UI Semibold" panose="020B0702040204020203" pitchFamily="34" charset="0"/>
                <a:cs typeface="Segoe UI Semibold" panose="020B0702040204020203" pitchFamily="34" charset="0"/>
              </a:rPr>
              <a:t>trong</a:t>
            </a:r>
            <a:r>
              <a:rPr lang="en-US" sz="3500" dirty="0">
                <a:latin typeface="Segoe UI Semibold" panose="020B0702040204020203" pitchFamily="34" charset="0"/>
                <a:cs typeface="Segoe UI Semibold" panose="020B0702040204020203" pitchFamily="34" charset="0"/>
              </a:rPr>
              <a:t> </a:t>
            </a:r>
            <a:r>
              <a:rPr lang="en-US" sz="3500" dirty="0" err="1">
                <a:latin typeface="Segoe UI Semibold" panose="020B0702040204020203" pitchFamily="34" charset="0"/>
                <a:cs typeface="Segoe UI Semibold" panose="020B0702040204020203" pitchFamily="34" charset="0"/>
              </a:rPr>
              <a:t>tế</a:t>
            </a:r>
            <a:r>
              <a:rPr lang="en-US" sz="3500" dirty="0">
                <a:latin typeface="Segoe UI Semibold" panose="020B0702040204020203" pitchFamily="34" charset="0"/>
                <a:cs typeface="Segoe UI Semibold" panose="020B0702040204020203" pitchFamily="34" charset="0"/>
              </a:rPr>
              <a:t> </a:t>
            </a:r>
            <a:r>
              <a:rPr lang="en-US" sz="3500" dirty="0" err="1">
                <a:latin typeface="Segoe UI Semibold" panose="020B0702040204020203" pitchFamily="34" charset="0"/>
                <a:cs typeface="Segoe UI Semibold" panose="020B0702040204020203" pitchFamily="34" charset="0"/>
              </a:rPr>
              <a:t>bào</a:t>
            </a:r>
            <a:r>
              <a:rPr lang="en-US" sz="3500" dirty="0">
                <a:latin typeface="Segoe UI Semibold" panose="020B0702040204020203" pitchFamily="34" charset="0"/>
                <a:cs typeface="Segoe UI Semibold" panose="020B0702040204020203" pitchFamily="34" charset="0"/>
              </a:rPr>
              <a:t>.</a:t>
            </a:r>
          </a:p>
          <a:p>
            <a:pPr marL="457200" indent="-457200">
              <a:buFont typeface="Wingdings" pitchFamily="2" charset="2"/>
              <a:buChar char="§"/>
            </a:pPr>
            <a:r>
              <a:rPr lang="en-US" sz="3500" b="1" dirty="0" err="1">
                <a:latin typeface="Segoe UI Semibold" panose="020B0702040204020203" pitchFamily="34" charset="0"/>
                <a:cs typeface="Segoe UI Semibold" panose="020B0702040204020203" pitchFamily="34" charset="0"/>
              </a:rPr>
              <a:t>Môi</a:t>
            </a:r>
            <a:r>
              <a:rPr lang="en-US" sz="3500" b="1" dirty="0">
                <a:latin typeface="Segoe UI Semibold" panose="020B0702040204020203" pitchFamily="34" charset="0"/>
                <a:cs typeface="Segoe UI Semibold" panose="020B0702040204020203" pitchFamily="34" charset="0"/>
              </a:rPr>
              <a:t> </a:t>
            </a:r>
            <a:r>
              <a:rPr lang="en-US" sz="3500" b="1" dirty="0" err="1">
                <a:latin typeface="Segoe UI Semibold" panose="020B0702040204020203" pitchFamily="34" charset="0"/>
                <a:cs typeface="Segoe UI Semibold" panose="020B0702040204020203" pitchFamily="34" charset="0"/>
              </a:rPr>
              <a:t>trường</a:t>
            </a:r>
            <a:r>
              <a:rPr lang="en-US" sz="3500" b="1" dirty="0">
                <a:latin typeface="Segoe UI Semibold" panose="020B0702040204020203" pitchFamily="34" charset="0"/>
                <a:cs typeface="Segoe UI Semibold" panose="020B0702040204020203" pitchFamily="34" charset="0"/>
              </a:rPr>
              <a:t> </a:t>
            </a:r>
            <a:r>
              <a:rPr lang="en-US" sz="3500" b="1" dirty="0" err="1">
                <a:latin typeface="Segoe UI Semibold" panose="020B0702040204020203" pitchFamily="34" charset="0"/>
                <a:cs typeface="Segoe UI Semibold" panose="020B0702040204020203" pitchFamily="34" charset="0"/>
              </a:rPr>
              <a:t>ưu</a:t>
            </a:r>
            <a:r>
              <a:rPr lang="en-US" sz="3500" b="1" dirty="0">
                <a:latin typeface="Segoe UI Semibold" panose="020B0702040204020203" pitchFamily="34" charset="0"/>
                <a:cs typeface="Segoe UI Semibold" panose="020B0702040204020203" pitchFamily="34" charset="0"/>
              </a:rPr>
              <a:t> </a:t>
            </a:r>
            <a:r>
              <a:rPr lang="en-US" sz="3500" b="1" dirty="0" err="1">
                <a:latin typeface="Segoe UI Semibold" panose="020B0702040204020203" pitchFamily="34" charset="0"/>
                <a:cs typeface="Segoe UI Semibold" panose="020B0702040204020203" pitchFamily="34" charset="0"/>
              </a:rPr>
              <a:t>trương</a:t>
            </a:r>
            <a:r>
              <a:rPr lang="en-US" sz="3500" dirty="0">
                <a:latin typeface="Segoe UI Semibold" panose="020B0702040204020203" pitchFamily="34" charset="0"/>
                <a:cs typeface="Segoe UI Semibold" panose="020B0702040204020203" pitchFamily="34" charset="0"/>
              </a:rPr>
              <a:t>: có </a:t>
            </a:r>
            <a:r>
              <a:rPr lang="en-US" sz="3500" dirty="0" err="1">
                <a:latin typeface="Segoe UI Semibold" panose="020B0702040204020203" pitchFamily="34" charset="0"/>
                <a:cs typeface="Segoe UI Semibold" panose="020B0702040204020203" pitchFamily="34" charset="0"/>
              </a:rPr>
              <a:t>nồng</a:t>
            </a:r>
            <a:r>
              <a:rPr lang="en-US" sz="3500" dirty="0">
                <a:latin typeface="Segoe UI Semibold" panose="020B0702040204020203" pitchFamily="34" charset="0"/>
                <a:cs typeface="Segoe UI Semibold" panose="020B0702040204020203" pitchFamily="34" charset="0"/>
              </a:rPr>
              <a:t> </a:t>
            </a:r>
            <a:r>
              <a:rPr lang="en-US" sz="3500" dirty="0" err="1">
                <a:latin typeface="Segoe UI Semibold" panose="020B0702040204020203" pitchFamily="34" charset="0"/>
                <a:cs typeface="Segoe UI Semibold" panose="020B0702040204020203" pitchFamily="34" charset="0"/>
              </a:rPr>
              <a:t>độ</a:t>
            </a:r>
            <a:r>
              <a:rPr lang="en-US" sz="3500" dirty="0">
                <a:latin typeface="Segoe UI Semibold" panose="020B0702040204020203" pitchFamily="34" charset="0"/>
                <a:cs typeface="Segoe UI Semibold" panose="020B0702040204020203" pitchFamily="34" charset="0"/>
              </a:rPr>
              <a:t> </a:t>
            </a:r>
            <a:r>
              <a:rPr lang="en-US" sz="3500" dirty="0" err="1">
                <a:latin typeface="Segoe UI Semibold" panose="020B0702040204020203" pitchFamily="34" charset="0"/>
                <a:cs typeface="Segoe UI Semibold" panose="020B0702040204020203" pitchFamily="34" charset="0"/>
              </a:rPr>
              <a:t>chất</a:t>
            </a:r>
            <a:r>
              <a:rPr lang="en-US" sz="3500" dirty="0">
                <a:latin typeface="Segoe UI Semibold" panose="020B0702040204020203" pitchFamily="34" charset="0"/>
                <a:cs typeface="Segoe UI Semibold" panose="020B0702040204020203" pitchFamily="34" charset="0"/>
              </a:rPr>
              <a:t> tan         …………..  </a:t>
            </a:r>
            <a:r>
              <a:rPr lang="en-US" sz="3500" dirty="0" err="1">
                <a:latin typeface="Segoe UI Semibold" panose="020B0702040204020203" pitchFamily="34" charset="0"/>
                <a:cs typeface="Segoe UI Semibold" panose="020B0702040204020203" pitchFamily="34" charset="0"/>
              </a:rPr>
              <a:t>nồng</a:t>
            </a:r>
            <a:r>
              <a:rPr lang="en-US" sz="3500" dirty="0">
                <a:latin typeface="Segoe UI Semibold" panose="020B0702040204020203" pitchFamily="34" charset="0"/>
                <a:cs typeface="Segoe UI Semibold" panose="020B0702040204020203" pitchFamily="34" charset="0"/>
              </a:rPr>
              <a:t> </a:t>
            </a:r>
            <a:r>
              <a:rPr lang="en-US" sz="3500" dirty="0" err="1">
                <a:latin typeface="Segoe UI Semibold" panose="020B0702040204020203" pitchFamily="34" charset="0"/>
                <a:cs typeface="Segoe UI Semibold" panose="020B0702040204020203" pitchFamily="34" charset="0"/>
              </a:rPr>
              <a:t>độ</a:t>
            </a:r>
            <a:r>
              <a:rPr lang="en-US" sz="3500" dirty="0">
                <a:latin typeface="Segoe UI Semibold" panose="020B0702040204020203" pitchFamily="34" charset="0"/>
                <a:cs typeface="Segoe UI Semibold" panose="020B0702040204020203" pitchFamily="34" charset="0"/>
              </a:rPr>
              <a:t> </a:t>
            </a:r>
            <a:r>
              <a:rPr lang="en-US" sz="3500" dirty="0" err="1">
                <a:latin typeface="Segoe UI Semibold" panose="020B0702040204020203" pitchFamily="34" charset="0"/>
                <a:cs typeface="Segoe UI Semibold" panose="020B0702040204020203" pitchFamily="34" charset="0"/>
              </a:rPr>
              <a:t>chất</a:t>
            </a:r>
            <a:r>
              <a:rPr lang="en-US" sz="3500" dirty="0">
                <a:latin typeface="Segoe UI Semibold" panose="020B0702040204020203" pitchFamily="34" charset="0"/>
                <a:cs typeface="Segoe UI Semibold" panose="020B0702040204020203" pitchFamily="34" charset="0"/>
              </a:rPr>
              <a:t> tan </a:t>
            </a:r>
            <a:r>
              <a:rPr lang="en-US" sz="3500" dirty="0" err="1">
                <a:latin typeface="Segoe UI Semibold" panose="020B0702040204020203" pitchFamily="34" charset="0"/>
                <a:cs typeface="Segoe UI Semibold" panose="020B0702040204020203" pitchFamily="34" charset="0"/>
              </a:rPr>
              <a:t>bên</a:t>
            </a:r>
            <a:r>
              <a:rPr lang="en-US" sz="3500" dirty="0">
                <a:latin typeface="Segoe UI Semibold" panose="020B0702040204020203" pitchFamily="34" charset="0"/>
                <a:cs typeface="Segoe UI Semibold" panose="020B0702040204020203" pitchFamily="34" charset="0"/>
              </a:rPr>
              <a:t> </a:t>
            </a:r>
            <a:r>
              <a:rPr lang="en-US" sz="3500" dirty="0" err="1">
                <a:latin typeface="Segoe UI Semibold" panose="020B0702040204020203" pitchFamily="34" charset="0"/>
                <a:cs typeface="Segoe UI Semibold" panose="020B0702040204020203" pitchFamily="34" charset="0"/>
              </a:rPr>
              <a:t>trong</a:t>
            </a:r>
            <a:r>
              <a:rPr lang="en-US" sz="3500" dirty="0">
                <a:latin typeface="Segoe UI Semibold" panose="020B0702040204020203" pitchFamily="34" charset="0"/>
                <a:cs typeface="Segoe UI Semibold" panose="020B0702040204020203" pitchFamily="34" charset="0"/>
              </a:rPr>
              <a:t> </a:t>
            </a:r>
            <a:r>
              <a:rPr lang="en-US" sz="3500" dirty="0" err="1">
                <a:latin typeface="Segoe UI Semibold" panose="020B0702040204020203" pitchFamily="34" charset="0"/>
                <a:cs typeface="Segoe UI Semibold" panose="020B0702040204020203" pitchFamily="34" charset="0"/>
              </a:rPr>
              <a:t>tế</a:t>
            </a:r>
            <a:r>
              <a:rPr lang="en-US" sz="3500" dirty="0">
                <a:latin typeface="Segoe UI Semibold" panose="020B0702040204020203" pitchFamily="34" charset="0"/>
                <a:cs typeface="Segoe UI Semibold" panose="020B0702040204020203" pitchFamily="34" charset="0"/>
              </a:rPr>
              <a:t> </a:t>
            </a:r>
            <a:r>
              <a:rPr lang="en-US" sz="3500" dirty="0" err="1">
                <a:latin typeface="Segoe UI Semibold" panose="020B0702040204020203" pitchFamily="34" charset="0"/>
                <a:cs typeface="Segoe UI Semibold" panose="020B0702040204020203" pitchFamily="34" charset="0"/>
              </a:rPr>
              <a:t>bào</a:t>
            </a:r>
            <a:r>
              <a:rPr lang="en-US" sz="3500" dirty="0">
                <a:latin typeface="Segoe UI Semibold" panose="020B0702040204020203" pitchFamily="34" charset="0"/>
                <a:cs typeface="Segoe UI Semibold" panose="020B0702040204020203" pitchFamily="34" charset="0"/>
              </a:rPr>
              <a:t>.</a:t>
            </a:r>
          </a:p>
          <a:p>
            <a:pPr marL="457200" indent="-457200">
              <a:buFont typeface="Wingdings" pitchFamily="2" charset="2"/>
              <a:buChar char="§"/>
            </a:pPr>
            <a:endParaRPr lang="en-US" sz="3500" dirty="0">
              <a:latin typeface="Segoe UI Semibold" panose="020B0702040204020203" pitchFamily="34" charset="0"/>
              <a:cs typeface="Segoe UI Semibold" panose="020B0702040204020203" pitchFamily="34" charset="0"/>
            </a:endParaRPr>
          </a:p>
          <a:p>
            <a:pPr marL="457200" indent="-457200">
              <a:buFont typeface="Wingdings" pitchFamily="2" charset="2"/>
              <a:buChar char="§"/>
            </a:pPr>
            <a:endParaRPr lang="en-US" sz="3500" dirty="0">
              <a:latin typeface="Segoe UI Semibold" panose="020B0702040204020203" pitchFamily="34" charset="0"/>
              <a:cs typeface="Segoe UI Semibold" panose="020B0702040204020203" pitchFamily="34" charset="0"/>
            </a:endParaRPr>
          </a:p>
        </p:txBody>
      </p:sp>
      <p:sp>
        <p:nvSpPr>
          <p:cNvPr id="4" name="Rectangle 3"/>
          <p:cNvSpPr/>
          <p:nvPr/>
        </p:nvSpPr>
        <p:spPr>
          <a:xfrm>
            <a:off x="636569" y="3681216"/>
            <a:ext cx="2025202"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dirty="0" err="1">
                <a:solidFill>
                  <a:srgbClr val="FF0000"/>
                </a:solidFill>
                <a:latin typeface="Segoe UI Semibold" panose="020B0702040204020203" pitchFamily="34" charset="0"/>
                <a:cs typeface="Segoe UI Semibold" panose="020B0702040204020203" pitchFamily="34" charset="0"/>
              </a:rPr>
              <a:t>thấp</a:t>
            </a:r>
            <a:r>
              <a:rPr lang="en-US" sz="3500" dirty="0">
                <a:solidFill>
                  <a:srgbClr val="FF0000"/>
                </a:solidFill>
                <a:latin typeface="Segoe UI Semibold" panose="020B0702040204020203" pitchFamily="34" charset="0"/>
                <a:cs typeface="Segoe UI Semibold" panose="020B0702040204020203" pitchFamily="34" charset="0"/>
              </a:rPr>
              <a:t> </a:t>
            </a:r>
            <a:r>
              <a:rPr lang="en-US" sz="3500" dirty="0" err="1">
                <a:solidFill>
                  <a:srgbClr val="FF0000"/>
                </a:solidFill>
                <a:latin typeface="Segoe UI Semibold" panose="020B0702040204020203" pitchFamily="34" charset="0"/>
                <a:cs typeface="Segoe UI Semibold" panose="020B0702040204020203" pitchFamily="34" charset="0"/>
              </a:rPr>
              <a:t>hơn</a:t>
            </a:r>
            <a:endParaRPr lang="en-US" sz="3500" dirty="0">
              <a:solidFill>
                <a:srgbClr val="FF0000"/>
              </a:solidFill>
              <a:latin typeface="Segoe UI Semibold" panose="020B0702040204020203" pitchFamily="34" charset="0"/>
              <a:cs typeface="Segoe UI Semibold" panose="020B0702040204020203" pitchFamily="34" charset="0"/>
            </a:endParaRPr>
          </a:p>
        </p:txBody>
      </p:sp>
      <p:sp>
        <p:nvSpPr>
          <p:cNvPr id="5" name="Rectangle 4"/>
          <p:cNvSpPr/>
          <p:nvPr/>
        </p:nvSpPr>
        <p:spPr>
          <a:xfrm>
            <a:off x="759654" y="5905054"/>
            <a:ext cx="1902117" cy="3741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dirty="0" err="1">
                <a:solidFill>
                  <a:srgbClr val="FF0000"/>
                </a:solidFill>
                <a:latin typeface="Segoe UI Semibold" panose="020B0702040204020203" pitchFamily="34" charset="0"/>
                <a:cs typeface="Segoe UI Semibold" panose="020B0702040204020203" pitchFamily="34" charset="0"/>
              </a:rPr>
              <a:t>cao</a:t>
            </a:r>
            <a:r>
              <a:rPr lang="en-US" sz="3500" dirty="0">
                <a:solidFill>
                  <a:srgbClr val="FF0000"/>
                </a:solidFill>
                <a:latin typeface="Segoe UI Semibold" panose="020B0702040204020203" pitchFamily="34" charset="0"/>
                <a:cs typeface="Segoe UI Semibold" panose="020B0702040204020203" pitchFamily="34" charset="0"/>
              </a:rPr>
              <a:t> </a:t>
            </a:r>
            <a:r>
              <a:rPr lang="en-US" sz="3500" dirty="0" err="1">
                <a:solidFill>
                  <a:srgbClr val="FF0000"/>
                </a:solidFill>
                <a:latin typeface="Segoe UI Semibold" panose="020B0702040204020203" pitchFamily="34" charset="0"/>
                <a:cs typeface="Segoe UI Semibold" panose="020B0702040204020203" pitchFamily="34" charset="0"/>
              </a:rPr>
              <a:t>hơn</a:t>
            </a:r>
            <a:endParaRPr lang="en-US" sz="3500" dirty="0">
              <a:solidFill>
                <a:srgbClr val="FF0000"/>
              </a:solidFill>
              <a:latin typeface="Segoe UI Semibold" panose="020B0702040204020203" pitchFamily="34" charset="0"/>
              <a:cs typeface="Segoe UI Semibold" panose="020B0702040204020203" pitchFamily="34" charset="0"/>
            </a:endParaRPr>
          </a:p>
        </p:txBody>
      </p:sp>
      <p:sp>
        <p:nvSpPr>
          <p:cNvPr id="6" name="Rectangle 5"/>
          <p:cNvSpPr/>
          <p:nvPr/>
        </p:nvSpPr>
        <p:spPr>
          <a:xfrm>
            <a:off x="998806" y="4772033"/>
            <a:ext cx="1772529"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dirty="0" err="1">
                <a:solidFill>
                  <a:srgbClr val="FF0000"/>
                </a:solidFill>
                <a:latin typeface="Segoe UI Semibold" panose="020B0702040204020203" pitchFamily="34" charset="0"/>
                <a:cs typeface="Segoe UI Semibold" panose="020B0702040204020203" pitchFamily="34" charset="0"/>
              </a:rPr>
              <a:t>bằng</a:t>
            </a:r>
            <a:endParaRPr lang="en-US" sz="3500" dirty="0">
              <a:solidFill>
                <a:srgbClr val="FF0000"/>
              </a:solidFill>
              <a:latin typeface="Segoe UI Semibold" panose="020B0702040204020203" pitchFamily="34" charset="0"/>
              <a:cs typeface="Segoe UI Semibold" panose="020B0702040204020203" pitchFamily="34" charset="0"/>
            </a:endParaRPr>
          </a:p>
        </p:txBody>
      </p:sp>
      <p:sp>
        <p:nvSpPr>
          <p:cNvPr id="8" name="Rectangle 7"/>
          <p:cNvSpPr/>
          <p:nvPr/>
        </p:nvSpPr>
        <p:spPr>
          <a:xfrm>
            <a:off x="6194397" y="516227"/>
            <a:ext cx="1430291"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dirty="0" err="1">
                <a:solidFill>
                  <a:srgbClr val="FF0000"/>
                </a:solidFill>
                <a:latin typeface="Segoe UI Semibold" panose="020B0702040204020203" pitchFamily="34" charset="0"/>
                <a:cs typeface="Segoe UI Semibold" panose="020B0702040204020203" pitchFamily="34" charset="0"/>
              </a:rPr>
              <a:t>nước</a:t>
            </a:r>
            <a:endParaRPr lang="en-US" sz="3500" dirty="0">
              <a:solidFill>
                <a:srgbClr val="FF0000"/>
              </a:solidFill>
              <a:latin typeface="Segoe UI Semibold" panose="020B0702040204020203" pitchFamily="34" charset="0"/>
              <a:cs typeface="Segoe UI Semibold" panose="020B0702040204020203" pitchFamily="34" charset="0"/>
            </a:endParaRPr>
          </a:p>
        </p:txBody>
      </p:sp>
      <p:sp>
        <p:nvSpPr>
          <p:cNvPr id="9" name="Rectangle 8"/>
          <p:cNvSpPr/>
          <p:nvPr/>
        </p:nvSpPr>
        <p:spPr>
          <a:xfrm>
            <a:off x="4208675" y="1042954"/>
            <a:ext cx="2431276"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dirty="0">
                <a:solidFill>
                  <a:srgbClr val="FF0000"/>
                </a:solidFill>
                <a:latin typeface="Segoe UI Semibold" panose="020B0702040204020203" pitchFamily="34" charset="0"/>
                <a:cs typeface="Segoe UI Semibold" panose="020B0702040204020203" pitchFamily="34" charset="0"/>
              </a:rPr>
              <a:t>aquaporin</a:t>
            </a:r>
          </a:p>
        </p:txBody>
      </p:sp>
      <p:pic>
        <p:nvPicPr>
          <p:cNvPr id="10" name="Picture 2" descr="Buncee - Journal Writing"/>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723" y="-88971"/>
            <a:ext cx="977692" cy="8337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0109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p:cNvGraphicFramePr/>
          <p:nvPr/>
        </p:nvGraphicFramePr>
        <p:xfrm>
          <a:off x="0" y="702859"/>
          <a:ext cx="12192000" cy="61414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TextBox 10"/>
          <p:cNvSpPr txBox="1"/>
          <p:nvPr/>
        </p:nvSpPr>
        <p:spPr>
          <a:xfrm>
            <a:off x="1226475" y="48567"/>
            <a:ext cx="11204811" cy="630942"/>
          </a:xfrm>
          <a:prstGeom prst="rect">
            <a:avLst/>
          </a:prstGeom>
          <a:noFill/>
        </p:spPr>
        <p:txBody>
          <a:bodyPr wrap="square" rtlCol="0">
            <a:spAutoFit/>
          </a:bodyPr>
          <a:lstStyle/>
          <a:p>
            <a:pPr algn="ctr"/>
            <a:r>
              <a:rPr lang="en-US" sz="3500" b="1" dirty="0" err="1">
                <a:latin typeface="Courier New" panose="02070309020205020404" pitchFamily="49" charset="0"/>
                <a:cs typeface="Courier New" panose="02070309020205020404" pitchFamily="49" charset="0"/>
              </a:rPr>
              <a:t>Thảo</a:t>
            </a:r>
            <a:r>
              <a:rPr lang="en-US" sz="3500" b="1" dirty="0">
                <a:latin typeface="Courier New" panose="02070309020205020404" pitchFamily="49" charset="0"/>
                <a:cs typeface="Courier New" panose="02070309020205020404" pitchFamily="49" charset="0"/>
              </a:rPr>
              <a:t> </a:t>
            </a:r>
            <a:r>
              <a:rPr lang="en-US" sz="3500" b="1" dirty="0" err="1">
                <a:latin typeface="Courier New" panose="02070309020205020404" pitchFamily="49" charset="0"/>
                <a:cs typeface="Courier New" panose="02070309020205020404" pitchFamily="49" charset="0"/>
              </a:rPr>
              <a:t>luận</a:t>
            </a:r>
            <a:r>
              <a:rPr lang="en-US" sz="3500" b="1" dirty="0">
                <a:latin typeface="Courier New" panose="02070309020205020404" pitchFamily="49" charset="0"/>
                <a:cs typeface="Courier New" panose="02070309020205020404" pitchFamily="49" charset="0"/>
              </a:rPr>
              <a:t> </a:t>
            </a:r>
            <a:r>
              <a:rPr lang="en-US" sz="3500" b="1" dirty="0" err="1">
                <a:latin typeface="Courier New" panose="02070309020205020404" pitchFamily="49" charset="0"/>
                <a:cs typeface="Courier New" panose="02070309020205020404" pitchFamily="49" charset="0"/>
              </a:rPr>
              <a:t>và</a:t>
            </a:r>
            <a:r>
              <a:rPr lang="en-US" sz="3500" b="1" dirty="0">
                <a:latin typeface="Courier New" panose="02070309020205020404" pitchFamily="49" charset="0"/>
                <a:cs typeface="Courier New" panose="02070309020205020404" pitchFamily="49" charset="0"/>
              </a:rPr>
              <a:t> </a:t>
            </a:r>
            <a:r>
              <a:rPr lang="en-US" sz="3500" b="1" dirty="0" err="1">
                <a:latin typeface="Courier New" panose="02070309020205020404" pitchFamily="49" charset="0"/>
                <a:cs typeface="Courier New" panose="02070309020205020404" pitchFamily="49" charset="0"/>
              </a:rPr>
              <a:t>trả</a:t>
            </a:r>
            <a:r>
              <a:rPr lang="en-US" sz="3500" b="1" dirty="0">
                <a:latin typeface="Courier New" panose="02070309020205020404" pitchFamily="49" charset="0"/>
                <a:cs typeface="Courier New" panose="02070309020205020404" pitchFamily="49" charset="0"/>
              </a:rPr>
              <a:t> </a:t>
            </a:r>
            <a:r>
              <a:rPr lang="en-US" sz="3500" b="1" dirty="0" err="1">
                <a:latin typeface="Courier New" panose="02070309020205020404" pitchFamily="49" charset="0"/>
                <a:cs typeface="Courier New" panose="02070309020205020404" pitchFamily="49" charset="0"/>
              </a:rPr>
              <a:t>lời</a:t>
            </a:r>
            <a:r>
              <a:rPr lang="en-US" sz="3500" b="1" dirty="0">
                <a:latin typeface="Courier New" panose="02070309020205020404" pitchFamily="49" charset="0"/>
                <a:cs typeface="Courier New" panose="02070309020205020404" pitchFamily="49" charset="0"/>
              </a:rPr>
              <a:t> </a:t>
            </a:r>
            <a:r>
              <a:rPr lang="en-US" sz="3500" b="1" dirty="0" err="1">
                <a:latin typeface="Courier New" panose="02070309020205020404" pitchFamily="49" charset="0"/>
                <a:cs typeface="Courier New" panose="02070309020205020404" pitchFamily="49" charset="0"/>
              </a:rPr>
              <a:t>một</a:t>
            </a:r>
            <a:r>
              <a:rPr lang="en-US" sz="3500" b="1" dirty="0">
                <a:latin typeface="Courier New" panose="02070309020205020404" pitchFamily="49" charset="0"/>
                <a:cs typeface="Courier New" panose="02070309020205020404" pitchFamily="49" charset="0"/>
              </a:rPr>
              <a:t> </a:t>
            </a:r>
            <a:r>
              <a:rPr lang="en-US" sz="3500" b="1" dirty="0" err="1">
                <a:latin typeface="Courier New" panose="02070309020205020404" pitchFamily="49" charset="0"/>
                <a:cs typeface="Courier New" panose="02070309020205020404" pitchFamily="49" charset="0"/>
              </a:rPr>
              <a:t>số</a:t>
            </a:r>
            <a:r>
              <a:rPr lang="en-US" sz="3500" b="1" dirty="0">
                <a:latin typeface="Courier New" panose="02070309020205020404" pitchFamily="49" charset="0"/>
                <a:cs typeface="Courier New" panose="02070309020205020404" pitchFamily="49" charset="0"/>
              </a:rPr>
              <a:t> </a:t>
            </a:r>
            <a:r>
              <a:rPr lang="en-US" sz="3500" b="1" dirty="0" err="1">
                <a:latin typeface="Courier New" panose="02070309020205020404" pitchFamily="49" charset="0"/>
                <a:cs typeface="Courier New" panose="02070309020205020404" pitchFamily="49" charset="0"/>
              </a:rPr>
              <a:t>câu</a:t>
            </a:r>
            <a:r>
              <a:rPr lang="en-US" sz="3500" b="1" dirty="0">
                <a:latin typeface="Courier New" panose="02070309020205020404" pitchFamily="49" charset="0"/>
                <a:cs typeface="Courier New" panose="02070309020205020404" pitchFamily="49" charset="0"/>
              </a:rPr>
              <a:t> </a:t>
            </a:r>
            <a:r>
              <a:rPr lang="en-US" sz="3500" b="1" dirty="0" err="1">
                <a:latin typeface="Courier New" panose="02070309020205020404" pitchFamily="49" charset="0"/>
                <a:cs typeface="Courier New" panose="02070309020205020404" pitchFamily="49" charset="0"/>
              </a:rPr>
              <a:t>hỏi</a:t>
            </a:r>
            <a:r>
              <a:rPr lang="en-US" sz="3500" b="1" dirty="0">
                <a:latin typeface="Courier New" panose="02070309020205020404" pitchFamily="49" charset="0"/>
                <a:cs typeface="Courier New" panose="02070309020205020404" pitchFamily="49" charset="0"/>
              </a:rPr>
              <a:t> </a:t>
            </a:r>
            <a:r>
              <a:rPr lang="en-US" sz="3500" b="1" dirty="0" err="1">
                <a:latin typeface="Courier New" panose="02070309020205020404" pitchFamily="49" charset="0"/>
                <a:cs typeface="Courier New" panose="02070309020205020404" pitchFamily="49" charset="0"/>
              </a:rPr>
              <a:t>sau</a:t>
            </a:r>
            <a:r>
              <a:rPr lang="en-US" sz="3500" b="1" dirty="0">
                <a:latin typeface="Courier New" panose="02070309020205020404" pitchFamily="49" charset="0"/>
                <a:cs typeface="Courier New" panose="02070309020205020404" pitchFamily="49" charset="0"/>
              </a:rPr>
              <a:t>:</a:t>
            </a:r>
          </a:p>
        </p:txBody>
      </p:sp>
      <p:pic>
        <p:nvPicPr>
          <p:cNvPr id="17" name="Picture 16"/>
          <p:cNvPicPr>
            <a:picLocks noChangeAspect="1"/>
          </p:cNvPicPr>
          <p:nvPr/>
        </p:nvPicPr>
        <p:blipFill>
          <a:blip r:embed="rId7"/>
          <a:stretch>
            <a:fillRect/>
          </a:stretch>
        </p:blipFill>
        <p:spPr>
          <a:xfrm>
            <a:off x="155575" y="25216"/>
            <a:ext cx="1310185" cy="1060803"/>
          </a:xfrm>
          <a:prstGeom prst="rect">
            <a:avLst/>
          </a:prstGeom>
        </p:spPr>
      </p:pic>
    </p:spTree>
    <p:extLst>
      <p:ext uri="{BB962C8B-B14F-4D97-AF65-F5344CB8AC3E}">
        <p14:creationId xmlns:p14="http://schemas.microsoft.com/office/powerpoint/2010/main" val="5857636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xplosion 2 2">
            <a:extLst>
              <a:ext uri="{FF2B5EF4-FFF2-40B4-BE49-F238E27FC236}">
                <a16:creationId xmlns:a16="http://schemas.microsoft.com/office/drawing/2014/main" id="{375F6C11-A204-40C3-A43C-0651CD8832A1}"/>
              </a:ext>
            </a:extLst>
          </p:cNvPr>
          <p:cNvSpPr/>
          <p:nvPr/>
        </p:nvSpPr>
        <p:spPr>
          <a:xfrm rot="20922256">
            <a:off x="28494" y="-460392"/>
            <a:ext cx="17010530" cy="6370291"/>
          </a:xfrm>
          <a:prstGeom prst="irregularSeal2">
            <a:avLst/>
          </a:prstGeom>
          <a:solidFill>
            <a:schemeClr val="accent2">
              <a:lumMod val="20000"/>
              <a:lumOff val="8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300" b="1" dirty="0" err="1">
                <a:solidFill>
                  <a:schemeClr val="accent5">
                    <a:lumMod val="75000"/>
                  </a:schemeClr>
                </a:solidFill>
                <a:latin typeface="Courier New" panose="02070309020205020404" pitchFamily="49" charset="0"/>
                <a:ea typeface="Segoe UI Black" panose="020B0A02040204020203" pitchFamily="34" charset="0"/>
                <a:cs typeface="Courier New" panose="02070309020205020404" pitchFamily="49" charset="0"/>
              </a:rPr>
              <a:t>Nồng</a:t>
            </a:r>
            <a:r>
              <a:rPr lang="en-US" sz="3300" b="1" dirty="0">
                <a:solidFill>
                  <a:schemeClr val="accent5">
                    <a:lumMod val="75000"/>
                  </a:schemeClr>
                </a:solidFill>
                <a:latin typeface="Courier New" panose="02070309020205020404" pitchFamily="49" charset="0"/>
                <a:ea typeface="Segoe UI Black" panose="020B0A02040204020203" pitchFamily="34" charset="0"/>
                <a:cs typeface="Courier New" panose="02070309020205020404" pitchFamily="49" charset="0"/>
              </a:rPr>
              <a:t> </a:t>
            </a:r>
            <a:r>
              <a:rPr lang="en-US" sz="3300" b="1" dirty="0" err="1">
                <a:solidFill>
                  <a:schemeClr val="accent5">
                    <a:lumMod val="75000"/>
                  </a:schemeClr>
                </a:solidFill>
                <a:latin typeface="Courier New" panose="02070309020205020404" pitchFamily="49" charset="0"/>
                <a:ea typeface="Segoe UI Black" panose="020B0A02040204020203" pitchFamily="34" charset="0"/>
                <a:cs typeface="Courier New" panose="02070309020205020404" pitchFamily="49" charset="0"/>
              </a:rPr>
              <a:t>độ</a:t>
            </a:r>
            <a:r>
              <a:rPr lang="en-US" sz="3300" b="1" dirty="0">
                <a:solidFill>
                  <a:schemeClr val="accent5">
                    <a:lumMod val="75000"/>
                  </a:schemeClr>
                </a:solidFill>
                <a:latin typeface="Courier New" panose="02070309020205020404" pitchFamily="49" charset="0"/>
                <a:ea typeface="Segoe UI Black" panose="020B0A02040204020203" pitchFamily="34" charset="0"/>
                <a:cs typeface="Courier New" panose="02070309020205020404" pitchFamily="49" charset="0"/>
              </a:rPr>
              <a:t> </a:t>
            </a:r>
            <a:r>
              <a:rPr lang="en-US" sz="3300" b="1" dirty="0" err="1">
                <a:solidFill>
                  <a:schemeClr val="accent5">
                    <a:lumMod val="75000"/>
                  </a:schemeClr>
                </a:solidFill>
                <a:latin typeface="Courier New" panose="02070309020205020404" pitchFamily="49" charset="0"/>
                <a:ea typeface="Segoe UI Black" panose="020B0A02040204020203" pitchFamily="34" charset="0"/>
                <a:cs typeface="Courier New" panose="02070309020205020404" pitchFamily="49" charset="0"/>
              </a:rPr>
              <a:t>urê</a:t>
            </a:r>
            <a:r>
              <a:rPr lang="en-US" sz="3300" b="1" dirty="0">
                <a:solidFill>
                  <a:schemeClr val="accent5">
                    <a:lumMod val="75000"/>
                  </a:schemeClr>
                </a:solidFill>
                <a:latin typeface="Courier New" panose="02070309020205020404" pitchFamily="49" charset="0"/>
                <a:ea typeface="Segoe UI Black" panose="020B0A02040204020203" pitchFamily="34" charset="0"/>
                <a:cs typeface="Courier New" panose="02070309020205020404" pitchFamily="49" charset="0"/>
              </a:rPr>
              <a:t> </a:t>
            </a:r>
            <a:r>
              <a:rPr lang="en-US" sz="3300" b="1" dirty="0" err="1">
                <a:solidFill>
                  <a:schemeClr val="accent5">
                    <a:lumMod val="75000"/>
                  </a:schemeClr>
                </a:solidFill>
                <a:latin typeface="Courier New" panose="02070309020205020404" pitchFamily="49" charset="0"/>
                <a:ea typeface="Segoe UI Black" panose="020B0A02040204020203" pitchFamily="34" charset="0"/>
                <a:cs typeface="Courier New" panose="02070309020205020404" pitchFamily="49" charset="0"/>
              </a:rPr>
              <a:t>trong</a:t>
            </a:r>
            <a:r>
              <a:rPr lang="en-US" sz="3300" b="1" dirty="0">
                <a:solidFill>
                  <a:schemeClr val="accent5">
                    <a:lumMod val="75000"/>
                  </a:schemeClr>
                </a:solidFill>
                <a:latin typeface="Courier New" panose="02070309020205020404" pitchFamily="49" charset="0"/>
                <a:ea typeface="Segoe UI Black" panose="020B0A02040204020203" pitchFamily="34" charset="0"/>
                <a:cs typeface="Courier New" panose="02070309020205020404" pitchFamily="49" charset="0"/>
              </a:rPr>
              <a:t> </a:t>
            </a:r>
            <a:r>
              <a:rPr lang="en-US" sz="3300" b="1" dirty="0" err="1">
                <a:solidFill>
                  <a:schemeClr val="accent5">
                    <a:lumMod val="75000"/>
                  </a:schemeClr>
                </a:solidFill>
                <a:latin typeface="Courier New" panose="02070309020205020404" pitchFamily="49" charset="0"/>
                <a:ea typeface="Segoe UI Black" panose="020B0A02040204020203" pitchFamily="34" charset="0"/>
                <a:cs typeface="Courier New" panose="02070309020205020404" pitchFamily="49" charset="0"/>
              </a:rPr>
              <a:t>nước</a:t>
            </a:r>
            <a:r>
              <a:rPr lang="en-US" sz="3300" b="1" dirty="0">
                <a:solidFill>
                  <a:schemeClr val="accent5">
                    <a:lumMod val="75000"/>
                  </a:schemeClr>
                </a:solidFill>
                <a:latin typeface="Courier New" panose="02070309020205020404" pitchFamily="49" charset="0"/>
                <a:ea typeface="Segoe UI Black" panose="020B0A02040204020203" pitchFamily="34" charset="0"/>
                <a:cs typeface="Courier New" panose="02070309020205020404" pitchFamily="49" charset="0"/>
              </a:rPr>
              <a:t> </a:t>
            </a:r>
            <a:r>
              <a:rPr lang="en-US" sz="3300" b="1" dirty="0" err="1">
                <a:solidFill>
                  <a:schemeClr val="accent5">
                    <a:lumMod val="75000"/>
                  </a:schemeClr>
                </a:solidFill>
                <a:latin typeface="Courier New" panose="02070309020205020404" pitchFamily="49" charset="0"/>
                <a:ea typeface="Segoe UI Black" panose="020B0A02040204020203" pitchFamily="34" charset="0"/>
                <a:cs typeface="Courier New" panose="02070309020205020404" pitchFamily="49" charset="0"/>
              </a:rPr>
              <a:t>tiểu</a:t>
            </a:r>
            <a:r>
              <a:rPr lang="en-US" sz="3300" b="1" dirty="0">
                <a:solidFill>
                  <a:schemeClr val="accent5">
                    <a:lumMod val="75000"/>
                  </a:schemeClr>
                </a:solidFill>
                <a:latin typeface="Courier New" panose="02070309020205020404" pitchFamily="49" charset="0"/>
                <a:ea typeface="Segoe UI Black" panose="020B0A02040204020203" pitchFamily="34" charset="0"/>
                <a:cs typeface="Courier New" panose="02070309020205020404" pitchFamily="49" charset="0"/>
              </a:rPr>
              <a:t> </a:t>
            </a:r>
            <a:r>
              <a:rPr lang="en-US" sz="3300" b="1" dirty="0" err="1">
                <a:solidFill>
                  <a:schemeClr val="accent5">
                    <a:lumMod val="75000"/>
                  </a:schemeClr>
                </a:solidFill>
                <a:latin typeface="Courier New" panose="02070309020205020404" pitchFamily="49" charset="0"/>
                <a:ea typeface="Segoe UI Black" panose="020B0A02040204020203" pitchFamily="34" charset="0"/>
                <a:cs typeface="Courier New" panose="02070309020205020404" pitchFamily="49" charset="0"/>
              </a:rPr>
              <a:t>cao</a:t>
            </a:r>
            <a:r>
              <a:rPr lang="en-US" sz="3300" b="1" dirty="0">
                <a:solidFill>
                  <a:schemeClr val="accent5">
                    <a:lumMod val="75000"/>
                  </a:schemeClr>
                </a:solidFill>
                <a:latin typeface="Courier New" panose="02070309020205020404" pitchFamily="49" charset="0"/>
                <a:ea typeface="Segoe UI Black" panose="020B0A02040204020203" pitchFamily="34" charset="0"/>
                <a:cs typeface="Courier New" panose="02070309020205020404" pitchFamily="49" charset="0"/>
              </a:rPr>
              <a:t> </a:t>
            </a:r>
            <a:r>
              <a:rPr lang="en-US" sz="3300" b="1" dirty="0" err="1">
                <a:solidFill>
                  <a:schemeClr val="accent5">
                    <a:lumMod val="75000"/>
                  </a:schemeClr>
                </a:solidFill>
                <a:latin typeface="Courier New" panose="02070309020205020404" pitchFamily="49" charset="0"/>
                <a:ea typeface="Segoe UI Black" panose="020B0A02040204020203" pitchFamily="34" charset="0"/>
                <a:cs typeface="Courier New" panose="02070309020205020404" pitchFamily="49" charset="0"/>
              </a:rPr>
              <a:t>gấp</a:t>
            </a:r>
            <a:r>
              <a:rPr lang="en-US" sz="3300" b="1" dirty="0">
                <a:solidFill>
                  <a:schemeClr val="accent5">
                    <a:lumMod val="75000"/>
                  </a:schemeClr>
                </a:solidFill>
                <a:latin typeface="Courier New" panose="02070309020205020404" pitchFamily="49" charset="0"/>
                <a:ea typeface="Segoe UI Black" panose="020B0A02040204020203" pitchFamily="34" charset="0"/>
                <a:cs typeface="Courier New" panose="02070309020205020404" pitchFamily="49" charset="0"/>
              </a:rPr>
              <a:t> 65 </a:t>
            </a:r>
            <a:r>
              <a:rPr lang="en-US" sz="3300" b="1" dirty="0" err="1">
                <a:solidFill>
                  <a:schemeClr val="accent5">
                    <a:lumMod val="75000"/>
                  </a:schemeClr>
                </a:solidFill>
                <a:latin typeface="Courier New" panose="02070309020205020404" pitchFamily="49" charset="0"/>
                <a:ea typeface="Segoe UI Black" panose="020B0A02040204020203" pitchFamily="34" charset="0"/>
                <a:cs typeface="Courier New" panose="02070309020205020404" pitchFamily="49" charset="0"/>
              </a:rPr>
              <a:t>lần</a:t>
            </a:r>
            <a:r>
              <a:rPr lang="en-US" sz="3300" b="1" dirty="0">
                <a:solidFill>
                  <a:schemeClr val="accent5">
                    <a:lumMod val="75000"/>
                  </a:schemeClr>
                </a:solidFill>
                <a:latin typeface="Courier New" panose="02070309020205020404" pitchFamily="49" charset="0"/>
                <a:ea typeface="Segoe UI Black" panose="020B0A02040204020203" pitchFamily="34" charset="0"/>
                <a:cs typeface="Courier New" panose="02070309020205020404" pitchFamily="49" charset="0"/>
              </a:rPr>
              <a:t> </a:t>
            </a:r>
            <a:r>
              <a:rPr lang="en-US" sz="3300" b="1" dirty="0" err="1">
                <a:solidFill>
                  <a:schemeClr val="accent5">
                    <a:lumMod val="75000"/>
                  </a:schemeClr>
                </a:solidFill>
                <a:latin typeface="Courier New" panose="02070309020205020404" pitchFamily="49" charset="0"/>
                <a:ea typeface="Segoe UI Black" panose="020B0A02040204020203" pitchFamily="34" charset="0"/>
                <a:cs typeface="Courier New" panose="02070309020205020404" pitchFamily="49" charset="0"/>
              </a:rPr>
              <a:t>nồng</a:t>
            </a:r>
            <a:r>
              <a:rPr lang="en-US" sz="3300" b="1" dirty="0">
                <a:solidFill>
                  <a:schemeClr val="accent5">
                    <a:lumMod val="75000"/>
                  </a:schemeClr>
                </a:solidFill>
                <a:latin typeface="Courier New" panose="02070309020205020404" pitchFamily="49" charset="0"/>
                <a:ea typeface="Segoe UI Black" panose="020B0A02040204020203" pitchFamily="34" charset="0"/>
                <a:cs typeface="Courier New" panose="02070309020205020404" pitchFamily="49" charset="0"/>
              </a:rPr>
              <a:t> </a:t>
            </a:r>
            <a:r>
              <a:rPr lang="en-US" sz="3300" b="1" dirty="0" err="1">
                <a:solidFill>
                  <a:schemeClr val="accent5">
                    <a:lumMod val="75000"/>
                  </a:schemeClr>
                </a:solidFill>
                <a:latin typeface="Courier New" panose="02070309020205020404" pitchFamily="49" charset="0"/>
                <a:ea typeface="Segoe UI Black" panose="020B0A02040204020203" pitchFamily="34" charset="0"/>
                <a:cs typeface="Courier New" panose="02070309020205020404" pitchFamily="49" charset="0"/>
              </a:rPr>
              <a:t>độ</a:t>
            </a:r>
            <a:r>
              <a:rPr lang="en-US" sz="3300" b="1" dirty="0">
                <a:solidFill>
                  <a:schemeClr val="accent5">
                    <a:lumMod val="75000"/>
                  </a:schemeClr>
                </a:solidFill>
                <a:latin typeface="Courier New" panose="02070309020205020404" pitchFamily="49" charset="0"/>
                <a:ea typeface="Segoe UI Black" panose="020B0A02040204020203" pitchFamily="34" charset="0"/>
                <a:cs typeface="Courier New" panose="02070309020205020404" pitchFamily="49" charset="0"/>
              </a:rPr>
              <a:t> </a:t>
            </a:r>
            <a:r>
              <a:rPr lang="en-US" sz="3300" b="1" dirty="0" err="1">
                <a:solidFill>
                  <a:schemeClr val="accent5">
                    <a:lumMod val="75000"/>
                  </a:schemeClr>
                </a:solidFill>
                <a:latin typeface="Courier New" panose="02070309020205020404" pitchFamily="49" charset="0"/>
                <a:ea typeface="Segoe UI Black" panose="020B0A02040204020203" pitchFamily="34" charset="0"/>
                <a:cs typeface="Courier New" panose="02070309020205020404" pitchFamily="49" charset="0"/>
              </a:rPr>
              <a:t>urê</a:t>
            </a:r>
            <a:r>
              <a:rPr lang="en-US" sz="3300" b="1" dirty="0">
                <a:solidFill>
                  <a:schemeClr val="accent5">
                    <a:lumMod val="75000"/>
                  </a:schemeClr>
                </a:solidFill>
                <a:latin typeface="Courier New" panose="02070309020205020404" pitchFamily="49" charset="0"/>
                <a:ea typeface="Segoe UI Black" panose="020B0A02040204020203" pitchFamily="34" charset="0"/>
                <a:cs typeface="Courier New" panose="02070309020205020404" pitchFamily="49" charset="0"/>
              </a:rPr>
              <a:t> </a:t>
            </a:r>
            <a:r>
              <a:rPr lang="en-US" sz="3300" b="1" dirty="0" err="1">
                <a:solidFill>
                  <a:schemeClr val="accent5">
                    <a:lumMod val="75000"/>
                  </a:schemeClr>
                </a:solidFill>
                <a:latin typeface="Courier New" panose="02070309020205020404" pitchFamily="49" charset="0"/>
                <a:ea typeface="Segoe UI Black" panose="020B0A02040204020203" pitchFamily="34" charset="0"/>
                <a:cs typeface="Courier New" panose="02070309020205020404" pitchFamily="49" charset="0"/>
              </a:rPr>
              <a:t>trong</a:t>
            </a:r>
            <a:r>
              <a:rPr lang="en-US" sz="3300" b="1" dirty="0">
                <a:solidFill>
                  <a:schemeClr val="accent5">
                    <a:lumMod val="75000"/>
                  </a:schemeClr>
                </a:solidFill>
                <a:latin typeface="Courier New" panose="02070309020205020404" pitchFamily="49" charset="0"/>
                <a:ea typeface="Segoe UI Black" panose="020B0A02040204020203" pitchFamily="34" charset="0"/>
                <a:cs typeface="Courier New" panose="02070309020205020404" pitchFamily="49" charset="0"/>
              </a:rPr>
              <a:t> </a:t>
            </a:r>
            <a:r>
              <a:rPr lang="en-US" sz="3300" b="1" dirty="0" err="1">
                <a:solidFill>
                  <a:schemeClr val="accent5">
                    <a:lumMod val="75000"/>
                  </a:schemeClr>
                </a:solidFill>
                <a:latin typeface="Courier New" panose="02070309020205020404" pitchFamily="49" charset="0"/>
                <a:ea typeface="Segoe UI Black" panose="020B0A02040204020203" pitchFamily="34" charset="0"/>
                <a:cs typeface="Courier New" panose="02070309020205020404" pitchFamily="49" charset="0"/>
              </a:rPr>
              <a:t>máu</a:t>
            </a:r>
            <a:r>
              <a:rPr lang="en-US" sz="3300" b="1" dirty="0">
                <a:solidFill>
                  <a:schemeClr val="accent5">
                    <a:lumMod val="75000"/>
                  </a:schemeClr>
                </a:solidFill>
                <a:latin typeface="Courier New" panose="02070309020205020404" pitchFamily="49" charset="0"/>
                <a:ea typeface="Segoe UI Black" panose="020B0A02040204020203" pitchFamily="34" charset="0"/>
                <a:cs typeface="Courier New" panose="02070309020205020404" pitchFamily="49" charset="0"/>
              </a:rPr>
              <a:t>. </a:t>
            </a:r>
            <a:r>
              <a:rPr lang="en-US" sz="3300" b="1" dirty="0" err="1">
                <a:solidFill>
                  <a:schemeClr val="accent5">
                    <a:lumMod val="75000"/>
                  </a:schemeClr>
                </a:solidFill>
                <a:latin typeface="Courier New" panose="02070309020205020404" pitchFamily="49" charset="0"/>
                <a:ea typeface="Segoe UI Black" panose="020B0A02040204020203" pitchFamily="34" charset="0"/>
                <a:cs typeface="Courier New" panose="02070309020205020404" pitchFamily="49" charset="0"/>
              </a:rPr>
              <a:t>Nhưng</a:t>
            </a:r>
            <a:r>
              <a:rPr lang="en-US" sz="3300" b="1" dirty="0">
                <a:solidFill>
                  <a:schemeClr val="accent5">
                    <a:lumMod val="75000"/>
                  </a:schemeClr>
                </a:solidFill>
                <a:latin typeface="Courier New" panose="02070309020205020404" pitchFamily="49" charset="0"/>
                <a:ea typeface="Segoe UI Black" panose="020B0A02040204020203" pitchFamily="34" charset="0"/>
                <a:cs typeface="Courier New" panose="02070309020205020404" pitchFamily="49" charset="0"/>
              </a:rPr>
              <a:t> </a:t>
            </a:r>
            <a:r>
              <a:rPr lang="en-US" sz="3300" b="1" dirty="0" err="1">
                <a:solidFill>
                  <a:schemeClr val="accent5">
                    <a:lumMod val="75000"/>
                  </a:schemeClr>
                </a:solidFill>
                <a:latin typeface="Courier New" panose="02070309020205020404" pitchFamily="49" charset="0"/>
                <a:ea typeface="Segoe UI Black" panose="020B0A02040204020203" pitchFamily="34" charset="0"/>
                <a:cs typeface="Courier New" panose="02070309020205020404" pitchFamily="49" charset="0"/>
              </a:rPr>
              <a:t>tại</a:t>
            </a:r>
            <a:r>
              <a:rPr lang="en-US" sz="3300" b="1" dirty="0">
                <a:solidFill>
                  <a:schemeClr val="accent5">
                    <a:lumMod val="75000"/>
                  </a:schemeClr>
                </a:solidFill>
                <a:latin typeface="Courier New" panose="02070309020205020404" pitchFamily="49" charset="0"/>
                <a:ea typeface="Segoe UI Black" panose="020B0A02040204020203" pitchFamily="34" charset="0"/>
                <a:cs typeface="Courier New" panose="02070309020205020404" pitchFamily="49" charset="0"/>
              </a:rPr>
              <a:t> </a:t>
            </a:r>
            <a:r>
              <a:rPr lang="en-US" sz="3300" b="1" dirty="0" err="1">
                <a:solidFill>
                  <a:schemeClr val="accent5">
                    <a:lumMod val="75000"/>
                  </a:schemeClr>
                </a:solidFill>
                <a:latin typeface="Courier New" panose="02070309020205020404" pitchFamily="49" charset="0"/>
                <a:ea typeface="Segoe UI Black" panose="020B0A02040204020203" pitchFamily="34" charset="0"/>
                <a:cs typeface="Courier New" panose="02070309020205020404" pitchFamily="49" charset="0"/>
              </a:rPr>
              <a:t>sao</a:t>
            </a:r>
            <a:r>
              <a:rPr lang="en-US" sz="3300" b="1" dirty="0">
                <a:solidFill>
                  <a:schemeClr val="accent5">
                    <a:lumMod val="75000"/>
                  </a:schemeClr>
                </a:solidFill>
                <a:latin typeface="Courier New" panose="02070309020205020404" pitchFamily="49" charset="0"/>
                <a:ea typeface="Segoe UI Black" panose="020B0A02040204020203" pitchFamily="34" charset="0"/>
                <a:cs typeface="Courier New" panose="02070309020205020404" pitchFamily="49" charset="0"/>
              </a:rPr>
              <a:t> </a:t>
            </a:r>
            <a:r>
              <a:rPr lang="en-US" sz="3300" b="1" dirty="0" err="1">
                <a:solidFill>
                  <a:schemeClr val="accent5">
                    <a:lumMod val="75000"/>
                  </a:schemeClr>
                </a:solidFill>
                <a:latin typeface="Courier New" panose="02070309020205020404" pitchFamily="49" charset="0"/>
                <a:ea typeface="Segoe UI Black" panose="020B0A02040204020203" pitchFamily="34" charset="0"/>
                <a:cs typeface="Courier New" panose="02070309020205020404" pitchFamily="49" charset="0"/>
              </a:rPr>
              <a:t>urê</a:t>
            </a:r>
            <a:r>
              <a:rPr lang="en-US" sz="3300" b="1" dirty="0">
                <a:solidFill>
                  <a:schemeClr val="accent5">
                    <a:lumMod val="75000"/>
                  </a:schemeClr>
                </a:solidFill>
                <a:latin typeface="Courier New" panose="02070309020205020404" pitchFamily="49" charset="0"/>
                <a:ea typeface="Segoe UI Black" panose="020B0A02040204020203" pitchFamily="34" charset="0"/>
                <a:cs typeface="Courier New" panose="02070309020205020404" pitchFamily="49" charset="0"/>
              </a:rPr>
              <a:t> </a:t>
            </a:r>
            <a:r>
              <a:rPr lang="en-US" sz="3300" b="1" dirty="0" err="1">
                <a:solidFill>
                  <a:schemeClr val="accent5">
                    <a:lumMod val="75000"/>
                  </a:schemeClr>
                </a:solidFill>
                <a:latin typeface="Courier New" panose="02070309020205020404" pitchFamily="49" charset="0"/>
                <a:ea typeface="Segoe UI Black" panose="020B0A02040204020203" pitchFamily="34" charset="0"/>
                <a:cs typeface="Courier New" panose="02070309020205020404" pitchFamily="49" charset="0"/>
              </a:rPr>
              <a:t>không</a:t>
            </a:r>
            <a:r>
              <a:rPr lang="en-US" sz="3300" b="1" dirty="0">
                <a:solidFill>
                  <a:schemeClr val="accent5">
                    <a:lumMod val="75000"/>
                  </a:schemeClr>
                </a:solidFill>
                <a:latin typeface="Courier New" panose="02070309020205020404" pitchFamily="49" charset="0"/>
                <a:ea typeface="Segoe UI Black" panose="020B0A02040204020203" pitchFamily="34" charset="0"/>
                <a:cs typeface="Courier New" panose="02070309020205020404" pitchFamily="49" charset="0"/>
              </a:rPr>
              <a:t> di </a:t>
            </a:r>
            <a:r>
              <a:rPr lang="en-US" sz="3300" b="1" dirty="0" err="1">
                <a:solidFill>
                  <a:schemeClr val="accent5">
                    <a:lumMod val="75000"/>
                  </a:schemeClr>
                </a:solidFill>
                <a:latin typeface="Courier New" panose="02070309020205020404" pitchFamily="49" charset="0"/>
                <a:ea typeface="Segoe UI Black" panose="020B0A02040204020203" pitchFamily="34" charset="0"/>
                <a:cs typeface="Courier New" panose="02070309020205020404" pitchFamily="49" charset="0"/>
              </a:rPr>
              <a:t>chuyển</a:t>
            </a:r>
            <a:r>
              <a:rPr lang="en-US" sz="3300" b="1" dirty="0">
                <a:solidFill>
                  <a:schemeClr val="accent5">
                    <a:lumMod val="75000"/>
                  </a:schemeClr>
                </a:solidFill>
                <a:latin typeface="Courier New" panose="02070309020205020404" pitchFamily="49" charset="0"/>
                <a:ea typeface="Segoe UI Black" panose="020B0A02040204020203" pitchFamily="34" charset="0"/>
                <a:cs typeface="Courier New" panose="02070309020205020404" pitchFamily="49" charset="0"/>
              </a:rPr>
              <a:t> </a:t>
            </a:r>
            <a:r>
              <a:rPr lang="en-US" sz="3300" b="1" dirty="0" err="1">
                <a:solidFill>
                  <a:schemeClr val="accent5">
                    <a:lumMod val="75000"/>
                  </a:schemeClr>
                </a:solidFill>
                <a:latin typeface="Courier New" panose="02070309020205020404" pitchFamily="49" charset="0"/>
                <a:ea typeface="Segoe UI Black" panose="020B0A02040204020203" pitchFamily="34" charset="0"/>
                <a:cs typeface="Courier New" panose="02070309020205020404" pitchFamily="49" charset="0"/>
              </a:rPr>
              <a:t>từ</a:t>
            </a:r>
            <a:r>
              <a:rPr lang="en-US" sz="3300" b="1" dirty="0">
                <a:solidFill>
                  <a:schemeClr val="accent5">
                    <a:lumMod val="75000"/>
                  </a:schemeClr>
                </a:solidFill>
                <a:latin typeface="Courier New" panose="02070309020205020404" pitchFamily="49" charset="0"/>
                <a:ea typeface="Segoe UI Black" panose="020B0A02040204020203" pitchFamily="34" charset="0"/>
                <a:cs typeface="Courier New" panose="02070309020205020404" pitchFamily="49" charset="0"/>
              </a:rPr>
              <a:t> </a:t>
            </a:r>
            <a:r>
              <a:rPr lang="en-US" sz="3300" b="1" dirty="0" err="1">
                <a:solidFill>
                  <a:schemeClr val="accent5">
                    <a:lumMod val="75000"/>
                  </a:schemeClr>
                </a:solidFill>
                <a:latin typeface="Courier New" panose="02070309020205020404" pitchFamily="49" charset="0"/>
                <a:ea typeface="Segoe UI Black" panose="020B0A02040204020203" pitchFamily="34" charset="0"/>
                <a:cs typeface="Courier New" panose="02070309020205020404" pitchFamily="49" charset="0"/>
              </a:rPr>
              <a:t>nước</a:t>
            </a:r>
            <a:r>
              <a:rPr lang="en-US" sz="3300" b="1" dirty="0">
                <a:solidFill>
                  <a:schemeClr val="accent5">
                    <a:lumMod val="75000"/>
                  </a:schemeClr>
                </a:solidFill>
                <a:latin typeface="Courier New" panose="02070309020205020404" pitchFamily="49" charset="0"/>
                <a:ea typeface="Segoe UI Black" panose="020B0A02040204020203" pitchFamily="34" charset="0"/>
                <a:cs typeface="Courier New" panose="02070309020205020404" pitchFamily="49" charset="0"/>
              </a:rPr>
              <a:t> </a:t>
            </a:r>
            <a:r>
              <a:rPr lang="en-US" sz="3300" b="1" dirty="0" err="1">
                <a:solidFill>
                  <a:schemeClr val="accent5">
                    <a:lumMod val="75000"/>
                  </a:schemeClr>
                </a:solidFill>
                <a:latin typeface="Courier New" panose="02070309020205020404" pitchFamily="49" charset="0"/>
                <a:ea typeface="Segoe UI Black" panose="020B0A02040204020203" pitchFamily="34" charset="0"/>
                <a:cs typeface="Courier New" panose="02070309020205020404" pitchFamily="49" charset="0"/>
              </a:rPr>
              <a:t>tiểu</a:t>
            </a:r>
            <a:r>
              <a:rPr lang="en-US" sz="3300" b="1" dirty="0">
                <a:solidFill>
                  <a:schemeClr val="accent5">
                    <a:lumMod val="75000"/>
                  </a:schemeClr>
                </a:solidFill>
                <a:latin typeface="Courier New" panose="02070309020205020404" pitchFamily="49" charset="0"/>
                <a:ea typeface="Segoe UI Black" panose="020B0A02040204020203" pitchFamily="34" charset="0"/>
                <a:cs typeface="Courier New" panose="02070309020205020404" pitchFamily="49" charset="0"/>
              </a:rPr>
              <a:t> </a:t>
            </a:r>
            <a:r>
              <a:rPr lang="en-US" sz="3300" b="1" dirty="0" err="1">
                <a:solidFill>
                  <a:schemeClr val="accent5">
                    <a:lumMod val="75000"/>
                  </a:schemeClr>
                </a:solidFill>
                <a:latin typeface="Courier New" panose="02070309020205020404" pitchFamily="49" charset="0"/>
                <a:ea typeface="Segoe UI Black" panose="020B0A02040204020203" pitchFamily="34" charset="0"/>
                <a:cs typeface="Courier New" panose="02070309020205020404" pitchFamily="49" charset="0"/>
              </a:rPr>
              <a:t>vào</a:t>
            </a:r>
            <a:r>
              <a:rPr lang="en-US" sz="3300" b="1" dirty="0">
                <a:solidFill>
                  <a:schemeClr val="accent5">
                    <a:lumMod val="75000"/>
                  </a:schemeClr>
                </a:solidFill>
                <a:latin typeface="Courier New" panose="02070309020205020404" pitchFamily="49" charset="0"/>
                <a:ea typeface="Segoe UI Black" panose="020B0A02040204020203" pitchFamily="34" charset="0"/>
                <a:cs typeface="Courier New" panose="02070309020205020404" pitchFamily="49" charset="0"/>
              </a:rPr>
              <a:t> </a:t>
            </a:r>
            <a:r>
              <a:rPr lang="en-US" sz="3300" b="1" dirty="0" err="1">
                <a:solidFill>
                  <a:schemeClr val="accent5">
                    <a:lumMod val="75000"/>
                  </a:schemeClr>
                </a:solidFill>
                <a:latin typeface="Courier New" panose="02070309020205020404" pitchFamily="49" charset="0"/>
                <a:ea typeface="Segoe UI Black" panose="020B0A02040204020203" pitchFamily="34" charset="0"/>
                <a:cs typeface="Courier New" panose="02070309020205020404" pitchFamily="49" charset="0"/>
              </a:rPr>
              <a:t>máu</a:t>
            </a:r>
            <a:r>
              <a:rPr lang="en-US" sz="3300" b="1" dirty="0">
                <a:solidFill>
                  <a:schemeClr val="accent5">
                    <a:lumMod val="75000"/>
                  </a:schemeClr>
                </a:solidFill>
                <a:latin typeface="Courier New" panose="02070309020205020404" pitchFamily="49" charset="0"/>
                <a:ea typeface="Segoe UI Black" panose="020B0A02040204020203" pitchFamily="34" charset="0"/>
                <a:cs typeface="Courier New" panose="02070309020205020404" pitchFamily="49" charset="0"/>
              </a:rPr>
              <a:t> </a:t>
            </a:r>
            <a:r>
              <a:rPr lang="en-US" sz="3300" b="1" dirty="0" err="1">
                <a:solidFill>
                  <a:schemeClr val="accent5">
                    <a:lumMod val="75000"/>
                  </a:schemeClr>
                </a:solidFill>
                <a:latin typeface="Courier New" panose="02070309020205020404" pitchFamily="49" charset="0"/>
                <a:ea typeface="Segoe UI Black" panose="020B0A02040204020203" pitchFamily="34" charset="0"/>
                <a:cs typeface="Courier New" panose="02070309020205020404" pitchFamily="49" charset="0"/>
              </a:rPr>
              <a:t>mà</a:t>
            </a:r>
            <a:r>
              <a:rPr lang="en-US" sz="3300" b="1" dirty="0">
                <a:solidFill>
                  <a:schemeClr val="accent5">
                    <a:lumMod val="75000"/>
                  </a:schemeClr>
                </a:solidFill>
                <a:latin typeface="Courier New" panose="02070309020205020404" pitchFamily="49" charset="0"/>
                <a:ea typeface="Segoe UI Black" panose="020B0A02040204020203" pitchFamily="34" charset="0"/>
                <a:cs typeface="Courier New" panose="02070309020205020404" pitchFamily="49" charset="0"/>
              </a:rPr>
              <a:t> </a:t>
            </a:r>
            <a:r>
              <a:rPr lang="en-US" sz="3300" b="1" dirty="0" err="1">
                <a:solidFill>
                  <a:schemeClr val="accent5">
                    <a:lumMod val="75000"/>
                  </a:schemeClr>
                </a:solidFill>
                <a:latin typeface="Courier New" panose="02070309020205020404" pitchFamily="49" charset="0"/>
                <a:ea typeface="Segoe UI Black" panose="020B0A02040204020203" pitchFamily="34" charset="0"/>
                <a:cs typeface="Courier New" panose="02070309020205020404" pitchFamily="49" charset="0"/>
              </a:rPr>
              <a:t>lại</a:t>
            </a:r>
            <a:r>
              <a:rPr lang="en-US" sz="3300" b="1" dirty="0">
                <a:solidFill>
                  <a:schemeClr val="accent5">
                    <a:lumMod val="75000"/>
                  </a:schemeClr>
                </a:solidFill>
                <a:latin typeface="Courier New" panose="02070309020205020404" pitchFamily="49" charset="0"/>
                <a:ea typeface="Segoe UI Black" panose="020B0A02040204020203" pitchFamily="34" charset="0"/>
                <a:cs typeface="Courier New" panose="02070309020205020404" pitchFamily="49" charset="0"/>
              </a:rPr>
              <a:t> di </a:t>
            </a:r>
            <a:r>
              <a:rPr lang="en-US" sz="3300" b="1" dirty="0" err="1">
                <a:solidFill>
                  <a:schemeClr val="accent5">
                    <a:lumMod val="75000"/>
                  </a:schemeClr>
                </a:solidFill>
                <a:latin typeface="Courier New" panose="02070309020205020404" pitchFamily="49" charset="0"/>
                <a:ea typeface="Segoe UI Black" panose="020B0A02040204020203" pitchFamily="34" charset="0"/>
                <a:cs typeface="Courier New" panose="02070309020205020404" pitchFamily="49" charset="0"/>
              </a:rPr>
              <a:t>chuyển</a:t>
            </a:r>
            <a:r>
              <a:rPr lang="en-US" sz="3300" b="1" dirty="0">
                <a:solidFill>
                  <a:schemeClr val="accent5">
                    <a:lumMod val="75000"/>
                  </a:schemeClr>
                </a:solidFill>
                <a:latin typeface="Courier New" panose="02070309020205020404" pitchFamily="49" charset="0"/>
                <a:ea typeface="Segoe UI Black" panose="020B0A02040204020203" pitchFamily="34" charset="0"/>
                <a:cs typeface="Courier New" panose="02070309020205020404" pitchFamily="49" charset="0"/>
              </a:rPr>
              <a:t> </a:t>
            </a:r>
            <a:r>
              <a:rPr lang="en-US" sz="3300" b="1" dirty="0" err="1">
                <a:solidFill>
                  <a:schemeClr val="accent5">
                    <a:lumMod val="75000"/>
                  </a:schemeClr>
                </a:solidFill>
                <a:latin typeface="Courier New" panose="02070309020205020404" pitchFamily="49" charset="0"/>
                <a:ea typeface="Segoe UI Black" panose="020B0A02040204020203" pitchFamily="34" charset="0"/>
                <a:cs typeface="Courier New" panose="02070309020205020404" pitchFamily="49" charset="0"/>
              </a:rPr>
              <a:t>từ</a:t>
            </a:r>
            <a:r>
              <a:rPr lang="en-US" sz="3300" b="1" dirty="0">
                <a:solidFill>
                  <a:schemeClr val="accent5">
                    <a:lumMod val="75000"/>
                  </a:schemeClr>
                </a:solidFill>
                <a:latin typeface="Courier New" panose="02070309020205020404" pitchFamily="49" charset="0"/>
                <a:ea typeface="Segoe UI Black" panose="020B0A02040204020203" pitchFamily="34" charset="0"/>
                <a:cs typeface="Courier New" panose="02070309020205020404" pitchFamily="49" charset="0"/>
              </a:rPr>
              <a:t> </a:t>
            </a:r>
            <a:r>
              <a:rPr lang="en-US" sz="3300" b="1" dirty="0" err="1">
                <a:solidFill>
                  <a:schemeClr val="accent5">
                    <a:lumMod val="75000"/>
                  </a:schemeClr>
                </a:solidFill>
                <a:latin typeface="Courier New" panose="02070309020205020404" pitchFamily="49" charset="0"/>
                <a:ea typeface="Segoe UI Black" panose="020B0A02040204020203" pitchFamily="34" charset="0"/>
                <a:cs typeface="Courier New" panose="02070309020205020404" pitchFamily="49" charset="0"/>
              </a:rPr>
              <a:t>máu</a:t>
            </a:r>
            <a:r>
              <a:rPr lang="en-US" sz="3300" b="1" dirty="0">
                <a:solidFill>
                  <a:schemeClr val="accent5">
                    <a:lumMod val="75000"/>
                  </a:schemeClr>
                </a:solidFill>
                <a:latin typeface="Courier New" panose="02070309020205020404" pitchFamily="49" charset="0"/>
                <a:ea typeface="Segoe UI Black" panose="020B0A02040204020203" pitchFamily="34" charset="0"/>
                <a:cs typeface="Courier New" panose="02070309020205020404" pitchFamily="49" charset="0"/>
              </a:rPr>
              <a:t> </a:t>
            </a:r>
            <a:r>
              <a:rPr lang="en-US" sz="3300" b="1" dirty="0" err="1">
                <a:solidFill>
                  <a:schemeClr val="accent5">
                    <a:lumMod val="75000"/>
                  </a:schemeClr>
                </a:solidFill>
                <a:latin typeface="Courier New" panose="02070309020205020404" pitchFamily="49" charset="0"/>
                <a:ea typeface="Segoe UI Black" panose="020B0A02040204020203" pitchFamily="34" charset="0"/>
                <a:cs typeface="Courier New" panose="02070309020205020404" pitchFamily="49" charset="0"/>
              </a:rPr>
              <a:t>vào</a:t>
            </a:r>
            <a:r>
              <a:rPr lang="en-US" sz="3300" b="1" dirty="0">
                <a:solidFill>
                  <a:schemeClr val="accent5">
                    <a:lumMod val="75000"/>
                  </a:schemeClr>
                </a:solidFill>
                <a:latin typeface="Courier New" panose="02070309020205020404" pitchFamily="49" charset="0"/>
                <a:ea typeface="Segoe UI Black" panose="020B0A02040204020203" pitchFamily="34" charset="0"/>
                <a:cs typeface="Courier New" panose="02070309020205020404" pitchFamily="49" charset="0"/>
              </a:rPr>
              <a:t> </a:t>
            </a:r>
            <a:r>
              <a:rPr lang="en-US" sz="3300" b="1" dirty="0" err="1">
                <a:solidFill>
                  <a:schemeClr val="accent5">
                    <a:lumMod val="75000"/>
                  </a:schemeClr>
                </a:solidFill>
                <a:latin typeface="Courier New" panose="02070309020205020404" pitchFamily="49" charset="0"/>
                <a:ea typeface="Segoe UI Black" panose="020B0A02040204020203" pitchFamily="34" charset="0"/>
                <a:cs typeface="Courier New" panose="02070309020205020404" pitchFamily="49" charset="0"/>
              </a:rPr>
              <a:t>nước</a:t>
            </a:r>
            <a:r>
              <a:rPr lang="en-US" sz="3300" b="1" dirty="0">
                <a:solidFill>
                  <a:schemeClr val="accent5">
                    <a:lumMod val="75000"/>
                  </a:schemeClr>
                </a:solidFill>
                <a:latin typeface="Courier New" panose="02070309020205020404" pitchFamily="49" charset="0"/>
                <a:ea typeface="Segoe UI Black" panose="020B0A02040204020203" pitchFamily="34" charset="0"/>
                <a:cs typeface="Courier New" panose="02070309020205020404" pitchFamily="49" charset="0"/>
              </a:rPr>
              <a:t> </a:t>
            </a:r>
            <a:r>
              <a:rPr lang="en-US" sz="3300" b="1" dirty="0" err="1">
                <a:solidFill>
                  <a:schemeClr val="accent5">
                    <a:lumMod val="75000"/>
                  </a:schemeClr>
                </a:solidFill>
                <a:latin typeface="Courier New" panose="02070309020205020404" pitchFamily="49" charset="0"/>
                <a:ea typeface="Segoe UI Black" panose="020B0A02040204020203" pitchFamily="34" charset="0"/>
                <a:cs typeface="Courier New" panose="02070309020205020404" pitchFamily="49" charset="0"/>
              </a:rPr>
              <a:t>tiểu</a:t>
            </a:r>
            <a:r>
              <a:rPr lang="en-US" sz="3300" b="1" dirty="0">
                <a:solidFill>
                  <a:schemeClr val="accent5">
                    <a:lumMod val="75000"/>
                  </a:schemeClr>
                </a:solidFill>
                <a:latin typeface="Courier New" panose="02070309020205020404" pitchFamily="49" charset="0"/>
                <a:ea typeface="Segoe UI Black" panose="020B0A02040204020203" pitchFamily="34" charset="0"/>
                <a:cs typeface="Courier New" panose="02070309020205020404" pitchFamily="49" charset="0"/>
              </a:rPr>
              <a:t>?</a:t>
            </a:r>
          </a:p>
        </p:txBody>
      </p:sp>
    </p:spTree>
    <p:extLst>
      <p:ext uri="{BB962C8B-B14F-4D97-AF65-F5344CB8AC3E}">
        <p14:creationId xmlns:p14="http://schemas.microsoft.com/office/powerpoint/2010/main" val="2580721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2600731"/>
            <a:ext cx="12192000" cy="1272021"/>
            <a:chOff x="0" y="2279185"/>
            <a:chExt cx="5866151" cy="2167524"/>
          </a:xfrm>
          <a:solidFill>
            <a:schemeClr val="accent6">
              <a:lumMod val="20000"/>
              <a:lumOff val="80000"/>
            </a:schemeClr>
          </a:solidFill>
          <a:scene3d>
            <a:camera prst="orthographicFront"/>
            <a:lightRig rig="flat" dir="t"/>
          </a:scene3d>
        </p:grpSpPr>
        <p:sp>
          <p:nvSpPr>
            <p:cNvPr id="3" name="Rounded Rectangle 2"/>
            <p:cNvSpPr/>
            <p:nvPr/>
          </p:nvSpPr>
          <p:spPr>
            <a:xfrm>
              <a:off x="0" y="2279185"/>
              <a:ext cx="5866151" cy="2167524"/>
            </a:xfrm>
            <a:prstGeom prst="roundRect">
              <a:avLst/>
            </a:prstGeom>
            <a:grpFill/>
            <a:sp3d prstMaterial="dkEdge">
              <a:bevelT w="8200" h="38100"/>
            </a:sp3d>
          </p:spPr>
          <p:style>
            <a:lnRef idx="0">
              <a:schemeClr val="lt1">
                <a:hueOff val="0"/>
                <a:satOff val="0"/>
                <a:lumOff val="0"/>
                <a:alphaOff val="0"/>
              </a:schemeClr>
            </a:lnRef>
            <a:fillRef idx="2">
              <a:schemeClr val="accent4">
                <a:hueOff val="5197846"/>
                <a:satOff val="-23984"/>
                <a:lumOff val="883"/>
                <a:alphaOff val="0"/>
              </a:schemeClr>
            </a:fillRef>
            <a:effectRef idx="1">
              <a:schemeClr val="accent4">
                <a:hueOff val="5197846"/>
                <a:satOff val="-23984"/>
                <a:lumOff val="883"/>
                <a:alphaOff val="0"/>
              </a:schemeClr>
            </a:effectRef>
            <a:fontRef idx="minor">
              <a:schemeClr val="dk1"/>
            </a:fontRef>
          </p:style>
        </p:sp>
        <p:sp>
          <p:nvSpPr>
            <p:cNvPr id="4" name="Rounded Rectangle 4"/>
            <p:cNvSpPr txBox="1"/>
            <p:nvPr/>
          </p:nvSpPr>
          <p:spPr>
            <a:xfrm>
              <a:off x="105810" y="2384995"/>
              <a:ext cx="5654531" cy="1955904"/>
            </a:xfrm>
            <a:prstGeom prst="rect">
              <a:avLst/>
            </a:prstGeom>
            <a:grpFill/>
            <a:sp3d/>
          </p:spPr>
          <p:style>
            <a:lnRef idx="0">
              <a:scrgbClr r="0" g="0" b="0"/>
            </a:lnRef>
            <a:fillRef idx="0">
              <a:scrgbClr r="0" g="0" b="0"/>
            </a:fillRef>
            <a:effectRef idx="0">
              <a:scrgbClr r="0" g="0" b="0"/>
            </a:effectRef>
            <a:fontRef idx="minor">
              <a:schemeClr val="dk1"/>
            </a:fontRef>
          </p:style>
          <p:txBody>
            <a:bodyPr spcFirstLastPara="0" vert="horz" wrap="square" lIns="133350" tIns="66675" rIns="133350" bIns="66675" numCol="1" spcCol="1270" anchor="ctr" anchorCtr="0">
              <a:noAutofit/>
            </a:bodyPr>
            <a:lstStyle/>
            <a:p>
              <a:pPr lvl="0" algn="ctr" defTabSz="1555750">
                <a:lnSpc>
                  <a:spcPct val="90000"/>
                </a:lnSpc>
                <a:spcBef>
                  <a:spcPct val="0"/>
                </a:spcBef>
                <a:spcAft>
                  <a:spcPct val="35000"/>
                </a:spcAft>
              </a:pPr>
              <a:r>
                <a:rPr lang="en-US" sz="4500" b="1" kern="1200" dirty="0">
                  <a:latin typeface="Courier New" panose="02070309020205020404" pitchFamily="49" charset="0"/>
                  <a:ea typeface="Segoe UI Black" panose="020B0A02040204020203" pitchFamily="34" charset="0"/>
                  <a:cs typeface="Courier New" panose="02070309020205020404" pitchFamily="49" charset="0"/>
                </a:rPr>
                <a:t>2. </a:t>
              </a:r>
              <a:r>
                <a:rPr lang="en-US" sz="4500" b="1" kern="1200" dirty="0" err="1">
                  <a:latin typeface="Courier New" panose="02070309020205020404" pitchFamily="49" charset="0"/>
                  <a:ea typeface="Segoe UI Black" panose="020B0A02040204020203" pitchFamily="34" charset="0"/>
                  <a:cs typeface="Courier New" panose="02070309020205020404" pitchFamily="49" charset="0"/>
                </a:rPr>
                <a:t>Vận</a:t>
              </a:r>
              <a:r>
                <a:rPr lang="en-US" sz="4500" b="1" kern="1200" dirty="0">
                  <a:latin typeface="Courier New" panose="02070309020205020404" pitchFamily="49" charset="0"/>
                  <a:ea typeface="Segoe UI Black" panose="020B0A02040204020203" pitchFamily="34" charset="0"/>
                  <a:cs typeface="Courier New" panose="02070309020205020404" pitchFamily="49" charset="0"/>
                </a:rPr>
                <a:t> </a:t>
              </a:r>
              <a:r>
                <a:rPr lang="en-US" sz="4500" b="1" kern="1200" dirty="0" err="1">
                  <a:latin typeface="Courier New" panose="02070309020205020404" pitchFamily="49" charset="0"/>
                  <a:ea typeface="Segoe UI Black" panose="020B0A02040204020203" pitchFamily="34" charset="0"/>
                  <a:cs typeface="Courier New" panose="02070309020205020404" pitchFamily="49" charset="0"/>
                </a:rPr>
                <a:t>chuyển</a:t>
              </a:r>
              <a:r>
                <a:rPr lang="en-US" sz="4500" b="1" kern="1200" dirty="0">
                  <a:latin typeface="Courier New" panose="02070309020205020404" pitchFamily="49" charset="0"/>
                  <a:ea typeface="Segoe UI Black" panose="020B0A02040204020203" pitchFamily="34" charset="0"/>
                  <a:cs typeface="Courier New" panose="02070309020205020404" pitchFamily="49" charset="0"/>
                </a:rPr>
                <a:t> </a:t>
              </a:r>
              <a:r>
                <a:rPr lang="en-US" sz="4500" b="1" kern="1200" dirty="0" err="1">
                  <a:latin typeface="Courier New" panose="02070309020205020404" pitchFamily="49" charset="0"/>
                  <a:ea typeface="Segoe UI Black" panose="020B0A02040204020203" pitchFamily="34" charset="0"/>
                  <a:cs typeface="Courier New" panose="02070309020205020404" pitchFamily="49" charset="0"/>
                </a:rPr>
                <a:t>chủ</a:t>
              </a:r>
              <a:r>
                <a:rPr lang="en-US" sz="4500" b="1" kern="1200" dirty="0">
                  <a:latin typeface="Courier New" panose="02070309020205020404" pitchFamily="49" charset="0"/>
                  <a:ea typeface="Segoe UI Black" panose="020B0A02040204020203" pitchFamily="34" charset="0"/>
                  <a:cs typeface="Courier New" panose="02070309020205020404" pitchFamily="49" charset="0"/>
                </a:rPr>
                <a:t> </a:t>
              </a:r>
              <a:r>
                <a:rPr lang="en-US" sz="4500" b="1" kern="1200" dirty="0" err="1">
                  <a:latin typeface="Courier New" panose="02070309020205020404" pitchFamily="49" charset="0"/>
                  <a:ea typeface="Segoe UI Black" panose="020B0A02040204020203" pitchFamily="34" charset="0"/>
                  <a:cs typeface="Courier New" panose="02070309020205020404" pitchFamily="49" charset="0"/>
                </a:rPr>
                <a:t>động</a:t>
              </a:r>
              <a:endParaRPr lang="en-US" sz="4500" b="1" kern="1200" dirty="0">
                <a:latin typeface="Courier New" panose="02070309020205020404" pitchFamily="49" charset="0"/>
                <a:ea typeface="Segoe UI Black" panose="020B0A02040204020203" pitchFamily="34" charset="0"/>
                <a:cs typeface="Courier New" panose="02070309020205020404" pitchFamily="49" charset="0"/>
              </a:endParaRPr>
            </a:p>
          </p:txBody>
        </p:sp>
      </p:grpSp>
    </p:spTree>
    <p:extLst>
      <p:ext uri="{BB962C8B-B14F-4D97-AF65-F5344CB8AC3E}">
        <p14:creationId xmlns:p14="http://schemas.microsoft.com/office/powerpoint/2010/main" val="39935484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0" y="6198513"/>
            <a:ext cx="12192000" cy="523220"/>
          </a:xfrm>
          <a:prstGeom prst="rect">
            <a:avLst/>
          </a:prstGeom>
          <a:noFill/>
        </p:spPr>
        <p:txBody>
          <a:bodyPr wrap="square" rtlCol="0">
            <a:spAutoFit/>
          </a:bodyPr>
          <a:lstStyle/>
          <a:p>
            <a:pPr algn="ctr"/>
            <a:r>
              <a:rPr lang="en-US" sz="2800" b="1" dirty="0" err="1">
                <a:latin typeface="Segoe UI Black" panose="020B0A02040204020203" pitchFamily="34" charset="0"/>
                <a:ea typeface="Segoe UI Black" panose="020B0A02040204020203" pitchFamily="34" charset="0"/>
                <a:cs typeface="Times New Roman" pitchFamily="18" charset="0"/>
              </a:rPr>
              <a:t>Điều</a:t>
            </a:r>
            <a:r>
              <a:rPr lang="en-US" sz="2800" b="1" dirty="0">
                <a:latin typeface="Segoe UI Black" panose="020B0A02040204020203" pitchFamily="34" charset="0"/>
                <a:ea typeface="Segoe UI Black" panose="020B0A02040204020203" pitchFamily="34" charset="0"/>
                <a:cs typeface="Times New Roman" pitchFamily="18" charset="0"/>
              </a:rPr>
              <a:t> </a:t>
            </a:r>
            <a:r>
              <a:rPr lang="en-US" sz="2800" b="1" dirty="0" err="1">
                <a:latin typeface="Segoe UI Black" panose="020B0A02040204020203" pitchFamily="34" charset="0"/>
                <a:ea typeface="Segoe UI Black" panose="020B0A02040204020203" pitchFamily="34" charset="0"/>
                <a:cs typeface="Times New Roman" pitchFamily="18" charset="0"/>
              </a:rPr>
              <a:t>kiện</a:t>
            </a:r>
            <a:r>
              <a:rPr lang="en-US" sz="2800" b="1" dirty="0">
                <a:latin typeface="Segoe UI Black" panose="020B0A02040204020203" pitchFamily="34" charset="0"/>
                <a:ea typeface="Segoe UI Black" panose="020B0A02040204020203" pitchFamily="34" charset="0"/>
                <a:cs typeface="Times New Roman" pitchFamily="18" charset="0"/>
              </a:rPr>
              <a:t>: </a:t>
            </a:r>
            <a:r>
              <a:rPr lang="en-US" sz="2800" b="1" dirty="0" err="1">
                <a:latin typeface="Segoe UI Black" panose="020B0A02040204020203" pitchFamily="34" charset="0"/>
                <a:ea typeface="Segoe UI Black" panose="020B0A02040204020203" pitchFamily="34" charset="0"/>
                <a:cs typeface="Times New Roman" pitchFamily="18" charset="0"/>
              </a:rPr>
              <a:t>Cần</a:t>
            </a:r>
            <a:r>
              <a:rPr lang="en-US" sz="2800" b="1" dirty="0">
                <a:latin typeface="Segoe UI Black" panose="020B0A02040204020203" pitchFamily="34" charset="0"/>
                <a:ea typeface="Segoe UI Black" panose="020B0A02040204020203" pitchFamily="34" charset="0"/>
                <a:cs typeface="Times New Roman" pitchFamily="18" charset="0"/>
              </a:rPr>
              <a:t> có ……………………….  </a:t>
            </a:r>
            <a:r>
              <a:rPr lang="en-US" sz="2800" b="1" dirty="0" err="1">
                <a:latin typeface="Segoe UI Black" panose="020B0A02040204020203" pitchFamily="34" charset="0"/>
                <a:ea typeface="Segoe UI Black" panose="020B0A02040204020203" pitchFamily="34" charset="0"/>
                <a:cs typeface="Times New Roman" pitchFamily="18" charset="0"/>
              </a:rPr>
              <a:t>và</a:t>
            </a:r>
            <a:r>
              <a:rPr lang="en-US" sz="2800" b="1" dirty="0">
                <a:latin typeface="Segoe UI Black" panose="020B0A02040204020203" pitchFamily="34" charset="0"/>
                <a:ea typeface="Segoe UI Black" panose="020B0A02040204020203" pitchFamily="34" charset="0"/>
                <a:cs typeface="Times New Roman" pitchFamily="18" charset="0"/>
              </a:rPr>
              <a:t> </a:t>
            </a:r>
            <a:r>
              <a:rPr lang="en-US" sz="2800" b="1" dirty="0" err="1">
                <a:latin typeface="Segoe UI Black" panose="020B0A02040204020203" pitchFamily="34" charset="0"/>
                <a:ea typeface="Segoe UI Black" panose="020B0A02040204020203" pitchFamily="34" charset="0"/>
                <a:cs typeface="Times New Roman" pitchFamily="18" charset="0"/>
              </a:rPr>
              <a:t>tiêu</a:t>
            </a:r>
            <a:r>
              <a:rPr lang="en-US" sz="2800" b="1" dirty="0">
                <a:latin typeface="Segoe UI Black" panose="020B0A02040204020203" pitchFamily="34" charset="0"/>
                <a:ea typeface="Segoe UI Black" panose="020B0A02040204020203" pitchFamily="34" charset="0"/>
                <a:cs typeface="Times New Roman" pitchFamily="18" charset="0"/>
              </a:rPr>
              <a:t> </a:t>
            </a:r>
            <a:r>
              <a:rPr lang="en-US" sz="2800" b="1" dirty="0" err="1">
                <a:latin typeface="Segoe UI Black" panose="020B0A02040204020203" pitchFamily="34" charset="0"/>
                <a:ea typeface="Segoe UI Black" panose="020B0A02040204020203" pitchFamily="34" charset="0"/>
                <a:cs typeface="Times New Roman" pitchFamily="18" charset="0"/>
              </a:rPr>
              <a:t>tốn</a:t>
            </a:r>
            <a:r>
              <a:rPr lang="en-US" sz="2800" b="1" dirty="0">
                <a:latin typeface="Segoe UI Black" panose="020B0A02040204020203" pitchFamily="34" charset="0"/>
                <a:ea typeface="Segoe UI Black" panose="020B0A02040204020203" pitchFamily="34" charset="0"/>
                <a:cs typeface="Times New Roman" pitchFamily="18" charset="0"/>
              </a:rPr>
              <a:t>…………………….</a:t>
            </a:r>
          </a:p>
        </p:txBody>
      </p:sp>
      <p:sp>
        <p:nvSpPr>
          <p:cNvPr id="26" name="Rectangle 25"/>
          <p:cNvSpPr/>
          <p:nvPr/>
        </p:nvSpPr>
        <p:spPr>
          <a:xfrm>
            <a:off x="3269756" y="6228735"/>
            <a:ext cx="3592870" cy="4770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Segoe UI Black" panose="020B0A02040204020203" pitchFamily="34" charset="0"/>
                <a:ea typeface="Segoe UI Black" panose="020B0A02040204020203" pitchFamily="34" charset="0"/>
                <a:cs typeface="Times New Roman" pitchFamily="18" charset="0"/>
              </a:rPr>
              <a:t>protein </a:t>
            </a:r>
            <a:r>
              <a:rPr lang="en-US" sz="2800" b="1" dirty="0" err="1">
                <a:solidFill>
                  <a:srgbClr val="FF0000"/>
                </a:solidFill>
                <a:latin typeface="Segoe UI Black" panose="020B0A02040204020203" pitchFamily="34" charset="0"/>
                <a:ea typeface="Segoe UI Black" panose="020B0A02040204020203" pitchFamily="34" charset="0"/>
                <a:cs typeface="Times New Roman" pitchFamily="18" charset="0"/>
              </a:rPr>
              <a:t>vận</a:t>
            </a:r>
            <a:r>
              <a:rPr lang="en-US" sz="2800" b="1" dirty="0">
                <a:solidFill>
                  <a:srgbClr val="FF0000"/>
                </a:solidFill>
                <a:latin typeface="Segoe UI Black" panose="020B0A02040204020203" pitchFamily="34" charset="0"/>
                <a:ea typeface="Segoe UI Black" panose="020B0A02040204020203" pitchFamily="34" charset="0"/>
                <a:cs typeface="Times New Roman" pitchFamily="18" charset="0"/>
              </a:rPr>
              <a:t> </a:t>
            </a:r>
            <a:r>
              <a:rPr lang="en-US" sz="2800" b="1" dirty="0" err="1">
                <a:solidFill>
                  <a:srgbClr val="FF0000"/>
                </a:solidFill>
                <a:latin typeface="Segoe UI Black" panose="020B0A02040204020203" pitchFamily="34" charset="0"/>
                <a:ea typeface="Segoe UI Black" panose="020B0A02040204020203" pitchFamily="34" charset="0"/>
                <a:cs typeface="Times New Roman" pitchFamily="18" charset="0"/>
              </a:rPr>
              <a:t>chuyển</a:t>
            </a:r>
            <a:endParaRPr lang="en-US" sz="2800" dirty="0">
              <a:solidFill>
                <a:srgbClr val="FF0000"/>
              </a:solidFill>
              <a:latin typeface="Segoe UI Black" panose="020B0A02040204020203" pitchFamily="34" charset="0"/>
              <a:ea typeface="Segoe UI Black" panose="020B0A02040204020203" pitchFamily="34" charset="0"/>
            </a:endParaRPr>
          </a:p>
        </p:txBody>
      </p:sp>
      <p:sp>
        <p:nvSpPr>
          <p:cNvPr id="27" name="Rectangle 26"/>
          <p:cNvSpPr/>
          <p:nvPr/>
        </p:nvSpPr>
        <p:spPr>
          <a:xfrm>
            <a:off x="8887009" y="6198513"/>
            <a:ext cx="3164541" cy="4770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Segoe UI Black" panose="020B0A02040204020203" pitchFamily="34" charset="0"/>
                <a:ea typeface="Segoe UI Black" panose="020B0A02040204020203" pitchFamily="34" charset="0"/>
                <a:cs typeface="Times New Roman" pitchFamily="18" charset="0"/>
              </a:rPr>
              <a:t>năng</a:t>
            </a:r>
            <a:r>
              <a:rPr lang="en-US" sz="2800" b="1" dirty="0">
                <a:solidFill>
                  <a:srgbClr val="FF0000"/>
                </a:solidFill>
                <a:latin typeface="Segoe UI Black" panose="020B0A02040204020203" pitchFamily="34" charset="0"/>
                <a:ea typeface="Segoe UI Black" panose="020B0A02040204020203" pitchFamily="34" charset="0"/>
                <a:cs typeface="Times New Roman" pitchFamily="18" charset="0"/>
              </a:rPr>
              <a:t> </a:t>
            </a:r>
            <a:r>
              <a:rPr lang="en-US" sz="2800" b="1" dirty="0" err="1">
                <a:solidFill>
                  <a:srgbClr val="FF0000"/>
                </a:solidFill>
                <a:latin typeface="Segoe UI Black" panose="020B0A02040204020203" pitchFamily="34" charset="0"/>
                <a:ea typeface="Segoe UI Black" panose="020B0A02040204020203" pitchFamily="34" charset="0"/>
                <a:cs typeface="Times New Roman" pitchFamily="18" charset="0"/>
              </a:rPr>
              <a:t>lượng</a:t>
            </a:r>
            <a:r>
              <a:rPr lang="en-US" sz="2800" b="1" dirty="0">
                <a:solidFill>
                  <a:srgbClr val="FF0000"/>
                </a:solidFill>
                <a:latin typeface="Segoe UI Black" panose="020B0A02040204020203" pitchFamily="34" charset="0"/>
                <a:ea typeface="Segoe UI Black" panose="020B0A02040204020203" pitchFamily="34" charset="0"/>
                <a:cs typeface="Times New Roman" pitchFamily="18" charset="0"/>
              </a:rPr>
              <a:t> ATP</a:t>
            </a:r>
            <a:endParaRPr lang="en-US" sz="2800" dirty="0">
              <a:solidFill>
                <a:srgbClr val="FF0000"/>
              </a:solidFill>
              <a:latin typeface="Segoe UI Black" panose="020B0A02040204020203" pitchFamily="34" charset="0"/>
              <a:ea typeface="Segoe UI Black" panose="020B0A02040204020203" pitchFamily="34" charset="0"/>
            </a:endParaRPr>
          </a:p>
        </p:txBody>
      </p:sp>
      <p:pic>
        <p:nvPicPr>
          <p:cNvPr id="1026" name="Picture 2" descr="3 cách vận chuyển sản phẩm bảo vệ sức khỏe qua màng sinh học - Biochempha">
            <a:extLst>
              <a:ext uri="{FF2B5EF4-FFF2-40B4-BE49-F238E27FC236}">
                <a16:creationId xmlns:a16="http://schemas.microsoft.com/office/drawing/2014/main" id="{D736044F-81D4-7F7B-B991-8770D2C201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0883" y="0"/>
            <a:ext cx="8575357" cy="613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5830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nvGraphicFramePr>
        <p:xfrm>
          <a:off x="-4482" y="403412"/>
          <a:ext cx="12192000" cy="6858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 name="Vận chuyển các chất qua mà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0" y="13447"/>
            <a:ext cx="7288306" cy="5963159"/>
          </a:xfrm>
          <a:prstGeom prst="rect">
            <a:avLst/>
          </a:prstGeom>
        </p:spPr>
      </p:pic>
      <p:sp>
        <p:nvSpPr>
          <p:cNvPr id="5" name="Rectangle 4"/>
          <p:cNvSpPr/>
          <p:nvPr/>
        </p:nvSpPr>
        <p:spPr>
          <a:xfrm>
            <a:off x="347730" y="90721"/>
            <a:ext cx="2730321" cy="553223"/>
          </a:xfrm>
          <a:prstGeom prst="rect">
            <a:avLst/>
          </a:prstGeom>
          <a:solidFill>
            <a:srgbClr val="E9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500" b="1" dirty="0">
                <a:solidFill>
                  <a:sysClr val="windowText" lastClr="000000"/>
                </a:solidFill>
                <a:latin typeface="Courier New" panose="02070309020205020404" pitchFamily="49" charset="0"/>
                <a:ea typeface="Segoe UI Black" panose="020B0A02040204020203" pitchFamily="34" charset="0"/>
                <a:cs typeface="Courier New" panose="02070309020205020404" pitchFamily="49" charset="0"/>
              </a:rPr>
              <a:t>Ngoài tế bào</a:t>
            </a:r>
            <a:endParaRPr lang="en-US" sz="2500" b="1" dirty="0">
              <a:solidFill>
                <a:sysClr val="windowText" lastClr="000000"/>
              </a:solidFill>
              <a:latin typeface="Courier New" panose="02070309020205020404" pitchFamily="49" charset="0"/>
              <a:ea typeface="Segoe UI Black" panose="020B0A02040204020203" pitchFamily="34" charset="0"/>
              <a:cs typeface="Courier New" panose="02070309020205020404" pitchFamily="49" charset="0"/>
            </a:endParaRPr>
          </a:p>
        </p:txBody>
      </p:sp>
      <p:sp>
        <p:nvSpPr>
          <p:cNvPr id="6" name="Rectangle 5"/>
          <p:cNvSpPr/>
          <p:nvPr/>
        </p:nvSpPr>
        <p:spPr>
          <a:xfrm>
            <a:off x="4299398" y="90721"/>
            <a:ext cx="2730321" cy="553223"/>
          </a:xfrm>
          <a:prstGeom prst="rect">
            <a:avLst/>
          </a:prstGeom>
          <a:solidFill>
            <a:srgbClr val="FFDB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500" b="1" dirty="0">
                <a:solidFill>
                  <a:sysClr val="windowText" lastClr="000000"/>
                </a:solidFill>
                <a:latin typeface="Courier New" panose="02070309020205020404" pitchFamily="49" charset="0"/>
                <a:ea typeface="Segoe UI Black" panose="020B0A02040204020203" pitchFamily="34" charset="0"/>
                <a:cs typeface="Courier New" panose="02070309020205020404" pitchFamily="49" charset="0"/>
              </a:rPr>
              <a:t>Trong tế bào</a:t>
            </a:r>
            <a:endParaRPr lang="en-US" sz="2500" b="1" dirty="0">
              <a:solidFill>
                <a:sysClr val="windowText" lastClr="000000"/>
              </a:solidFill>
              <a:latin typeface="Courier New" panose="02070309020205020404" pitchFamily="49" charset="0"/>
              <a:ea typeface="Segoe UI Black" panose="020B0A02040204020203" pitchFamily="34" charset="0"/>
              <a:cs typeface="Courier New" panose="02070309020205020404" pitchFamily="49" charset="0"/>
            </a:endParaRPr>
          </a:p>
        </p:txBody>
      </p:sp>
      <p:sp>
        <p:nvSpPr>
          <p:cNvPr id="7" name="Rectangle 6"/>
          <p:cNvSpPr/>
          <p:nvPr/>
        </p:nvSpPr>
        <p:spPr>
          <a:xfrm>
            <a:off x="4144850" y="2151529"/>
            <a:ext cx="2539285" cy="553223"/>
          </a:xfrm>
          <a:prstGeom prst="rect">
            <a:avLst/>
          </a:prstGeom>
          <a:solidFill>
            <a:srgbClr val="FFDB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500" b="1" dirty="0">
                <a:solidFill>
                  <a:sysClr val="windowText" lastClr="000000"/>
                </a:solidFill>
                <a:latin typeface="Courier New" panose="02070309020205020404" pitchFamily="49" charset="0"/>
                <a:ea typeface="Segoe UI Black" panose="020B0A02040204020203" pitchFamily="34" charset="0"/>
                <a:cs typeface="Courier New" panose="02070309020205020404" pitchFamily="49" charset="0"/>
              </a:rPr>
              <a:t>Protein   xuyên màng</a:t>
            </a:r>
            <a:endParaRPr lang="en-US" sz="2500" b="1" dirty="0">
              <a:solidFill>
                <a:sysClr val="windowText" lastClr="000000"/>
              </a:solidFill>
              <a:latin typeface="Courier New" panose="02070309020205020404" pitchFamily="49" charset="0"/>
              <a:ea typeface="Segoe UI Black" panose="020B0A02040204020203" pitchFamily="34" charset="0"/>
              <a:cs typeface="Courier New" panose="02070309020205020404" pitchFamily="49" charset="0"/>
            </a:endParaRPr>
          </a:p>
        </p:txBody>
      </p:sp>
      <p:sp>
        <p:nvSpPr>
          <p:cNvPr id="8" name="Rectangle 7"/>
          <p:cNvSpPr/>
          <p:nvPr/>
        </p:nvSpPr>
        <p:spPr>
          <a:xfrm>
            <a:off x="4299399" y="4212337"/>
            <a:ext cx="2539284" cy="553223"/>
          </a:xfrm>
          <a:prstGeom prst="rect">
            <a:avLst/>
          </a:prstGeom>
          <a:solidFill>
            <a:srgbClr val="FFDB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500" b="1" dirty="0">
                <a:solidFill>
                  <a:sysClr val="windowText" lastClr="000000"/>
                </a:solidFill>
                <a:latin typeface="Courier New" panose="02070309020205020404" pitchFamily="49" charset="0"/>
                <a:ea typeface="Segoe UI Black" panose="020B0A02040204020203" pitchFamily="34" charset="0"/>
                <a:cs typeface="Courier New" panose="02070309020205020404" pitchFamily="49" charset="0"/>
              </a:rPr>
              <a:t>Protein   xuyên màng</a:t>
            </a:r>
            <a:endParaRPr lang="en-US" sz="2500" b="1" dirty="0">
              <a:solidFill>
                <a:sysClr val="windowText" lastClr="000000"/>
              </a:solidFill>
              <a:latin typeface="Courier New" panose="02070309020205020404" pitchFamily="49" charset="0"/>
              <a:ea typeface="Segoe UI Black" panose="020B0A02040204020203" pitchFamily="34" charset="0"/>
              <a:cs typeface="Courier New" panose="02070309020205020404" pitchFamily="49" charset="0"/>
            </a:endParaRPr>
          </a:p>
        </p:txBody>
      </p:sp>
      <p:sp>
        <p:nvSpPr>
          <p:cNvPr id="9" name="Rectangle 8"/>
          <p:cNvSpPr/>
          <p:nvPr/>
        </p:nvSpPr>
        <p:spPr>
          <a:xfrm>
            <a:off x="4347663" y="5326197"/>
            <a:ext cx="2836507" cy="553223"/>
          </a:xfrm>
          <a:prstGeom prst="rect">
            <a:avLst/>
          </a:prstGeom>
          <a:solidFill>
            <a:srgbClr val="FFDB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a:solidFill>
                  <a:sysClr val="windowText" lastClr="000000"/>
                </a:solidFill>
                <a:latin typeface="Courier New" panose="02070309020205020404" pitchFamily="49" charset="0"/>
                <a:ea typeface="Segoe UI Black" panose="020B0A02040204020203" pitchFamily="34" charset="0"/>
                <a:cs typeface="Courier New" panose="02070309020205020404" pitchFamily="49" charset="0"/>
              </a:rPr>
              <a:t>P</a:t>
            </a:r>
            <a:r>
              <a:rPr lang="vi-VN" sz="2500" b="1" dirty="0">
                <a:solidFill>
                  <a:sysClr val="windowText" lastClr="000000"/>
                </a:solidFill>
                <a:latin typeface="Courier New" panose="02070309020205020404" pitchFamily="49" charset="0"/>
                <a:ea typeface="Segoe UI Black" panose="020B0A02040204020203" pitchFamily="34" charset="0"/>
                <a:cs typeface="Courier New" panose="02070309020205020404" pitchFamily="49" charset="0"/>
              </a:rPr>
              <a:t>hospholipid kép</a:t>
            </a:r>
            <a:endParaRPr lang="en-US" sz="2500" b="1" dirty="0">
              <a:solidFill>
                <a:sysClr val="windowText" lastClr="000000"/>
              </a:solidFill>
              <a:latin typeface="Courier New" panose="02070309020205020404" pitchFamily="49" charset="0"/>
              <a:ea typeface="Segoe UI Black" panose="020B0A02040204020203" pitchFamily="34" charset="0"/>
              <a:cs typeface="Courier New" panose="02070309020205020404" pitchFamily="49" charset="0"/>
            </a:endParaRPr>
          </a:p>
        </p:txBody>
      </p:sp>
    </p:spTree>
    <p:extLst>
      <p:ext uri="{BB962C8B-B14F-4D97-AF65-F5344CB8AC3E}">
        <p14:creationId xmlns:p14="http://schemas.microsoft.com/office/powerpoint/2010/main" val="13640251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62115" y="351006"/>
            <a:ext cx="5102275" cy="707886"/>
          </a:xfrm>
          <a:prstGeom prst="rect">
            <a:avLst/>
          </a:prstGeom>
          <a:noFill/>
        </p:spPr>
        <p:txBody>
          <a:bodyPr wrap="square" rtlCol="0">
            <a:spAutoFit/>
          </a:bodyPr>
          <a:lstStyle/>
          <a:p>
            <a:r>
              <a:rPr lang="en-US" sz="4000" b="1" dirty="0">
                <a:latin typeface="Segoe UI Black" panose="020B0A02040204020203" pitchFamily="34" charset="0"/>
                <a:ea typeface="Segoe UI Black" panose="020B0A02040204020203" pitchFamily="34" charset="0"/>
                <a:cs typeface="Segoe UI Semibold" panose="020B0702040204020203" pitchFamily="34" charset="0"/>
              </a:rPr>
              <a:t>1. </a:t>
            </a:r>
            <a:r>
              <a:rPr lang="en-US" sz="4000" b="1" dirty="0" err="1">
                <a:latin typeface="Segoe UI Black" panose="020B0A02040204020203" pitchFamily="34" charset="0"/>
                <a:ea typeface="Segoe UI Black" panose="020B0A02040204020203" pitchFamily="34" charset="0"/>
                <a:cs typeface="Segoe UI Semibold" panose="020B0702040204020203" pitchFamily="34" charset="0"/>
              </a:rPr>
              <a:t>Khái</a:t>
            </a:r>
            <a:r>
              <a:rPr lang="en-US" sz="4000" b="1" dirty="0">
                <a:latin typeface="Segoe UI Black" panose="020B0A02040204020203" pitchFamily="34" charset="0"/>
                <a:ea typeface="Segoe UI Black" panose="020B0A02040204020203" pitchFamily="34" charset="0"/>
                <a:cs typeface="Segoe UI Semibold" panose="020B0702040204020203" pitchFamily="34" charset="0"/>
              </a:rPr>
              <a:t> </a:t>
            </a:r>
            <a:r>
              <a:rPr lang="en-US" sz="4000" b="1" dirty="0" err="1">
                <a:latin typeface="Segoe UI Black" panose="020B0A02040204020203" pitchFamily="34" charset="0"/>
                <a:ea typeface="Segoe UI Black" panose="020B0A02040204020203" pitchFamily="34" charset="0"/>
                <a:cs typeface="Segoe UI Semibold" panose="020B0702040204020203" pitchFamily="34" charset="0"/>
              </a:rPr>
              <a:t>niệm</a:t>
            </a:r>
            <a:r>
              <a:rPr lang="en-US" sz="4000" b="1" dirty="0">
                <a:latin typeface="Segoe UI Black" panose="020B0A02040204020203" pitchFamily="34" charset="0"/>
                <a:ea typeface="Segoe UI Black" panose="020B0A02040204020203" pitchFamily="34" charset="0"/>
                <a:cs typeface="Segoe UI Semibold" panose="020B0702040204020203" pitchFamily="34" charset="0"/>
              </a:rPr>
              <a:t>:</a:t>
            </a:r>
          </a:p>
        </p:txBody>
      </p:sp>
      <p:sp>
        <p:nvSpPr>
          <p:cNvPr id="7" name="TextBox 6"/>
          <p:cNvSpPr txBox="1"/>
          <p:nvPr/>
        </p:nvSpPr>
        <p:spPr>
          <a:xfrm>
            <a:off x="262114" y="1189887"/>
            <a:ext cx="11929886" cy="2554545"/>
          </a:xfrm>
          <a:prstGeom prst="rect">
            <a:avLst/>
          </a:prstGeom>
          <a:noFill/>
        </p:spPr>
        <p:txBody>
          <a:bodyPr wrap="square" rtlCol="0">
            <a:spAutoFit/>
          </a:bodyPr>
          <a:lstStyle/>
          <a:p>
            <a:r>
              <a:rPr lang="en-US" sz="4000" dirty="0" err="1">
                <a:latin typeface="Segoe UI Semibold" panose="020B0702040204020203" pitchFamily="34" charset="0"/>
                <a:cs typeface="Segoe UI Semibold" panose="020B0702040204020203" pitchFamily="34" charset="0"/>
              </a:rPr>
              <a:t>Vận</a:t>
            </a:r>
            <a:r>
              <a:rPr lang="en-US" sz="4000" dirty="0">
                <a:latin typeface="Segoe UI Semibold" panose="020B0702040204020203" pitchFamily="34" charset="0"/>
                <a:cs typeface="Segoe UI Semibold" panose="020B0702040204020203" pitchFamily="34" charset="0"/>
              </a:rPr>
              <a:t> </a:t>
            </a:r>
            <a:r>
              <a:rPr lang="en-US" sz="4000" dirty="0" err="1">
                <a:latin typeface="Segoe UI Semibold" panose="020B0702040204020203" pitchFamily="34" charset="0"/>
                <a:cs typeface="Segoe UI Semibold" panose="020B0702040204020203" pitchFamily="34" charset="0"/>
              </a:rPr>
              <a:t>chuyển</a:t>
            </a:r>
            <a:r>
              <a:rPr lang="en-US" sz="4000" dirty="0">
                <a:latin typeface="Segoe UI Semibold" panose="020B0702040204020203" pitchFamily="34" charset="0"/>
                <a:cs typeface="Segoe UI Semibold" panose="020B0702040204020203" pitchFamily="34" charset="0"/>
              </a:rPr>
              <a:t> </a:t>
            </a:r>
            <a:r>
              <a:rPr lang="en-US" sz="4000" dirty="0" err="1">
                <a:latin typeface="Segoe UI Semibold" panose="020B0702040204020203" pitchFamily="34" charset="0"/>
                <a:cs typeface="Segoe UI Semibold" panose="020B0702040204020203" pitchFamily="34" charset="0"/>
              </a:rPr>
              <a:t>chủ</a:t>
            </a:r>
            <a:r>
              <a:rPr lang="en-US" sz="4000" dirty="0">
                <a:latin typeface="Segoe UI Semibold" panose="020B0702040204020203" pitchFamily="34" charset="0"/>
                <a:cs typeface="Segoe UI Semibold" panose="020B0702040204020203" pitchFamily="34" charset="0"/>
              </a:rPr>
              <a:t> </a:t>
            </a:r>
            <a:r>
              <a:rPr lang="en-US" sz="4000" dirty="0" err="1">
                <a:latin typeface="Segoe UI Semibold" panose="020B0702040204020203" pitchFamily="34" charset="0"/>
                <a:cs typeface="Segoe UI Semibold" panose="020B0702040204020203" pitchFamily="34" charset="0"/>
              </a:rPr>
              <a:t>động</a:t>
            </a:r>
            <a:r>
              <a:rPr lang="en-US" sz="4000" dirty="0">
                <a:latin typeface="Segoe UI Semibold" panose="020B0702040204020203" pitchFamily="34" charset="0"/>
                <a:cs typeface="Segoe UI Semibold" panose="020B0702040204020203" pitchFamily="34" charset="0"/>
              </a:rPr>
              <a:t> là </a:t>
            </a:r>
            <a:r>
              <a:rPr lang="en-US" sz="4000" dirty="0" err="1">
                <a:latin typeface="Segoe UI Semibold" panose="020B0702040204020203" pitchFamily="34" charset="0"/>
                <a:cs typeface="Segoe UI Semibold" panose="020B0702040204020203" pitchFamily="34" charset="0"/>
              </a:rPr>
              <a:t>phương</a:t>
            </a:r>
            <a:r>
              <a:rPr lang="en-US" sz="4000" dirty="0">
                <a:latin typeface="Segoe UI Semibold" panose="020B0702040204020203" pitchFamily="34" charset="0"/>
                <a:cs typeface="Segoe UI Semibold" panose="020B0702040204020203" pitchFamily="34" charset="0"/>
              </a:rPr>
              <a:t> </a:t>
            </a:r>
            <a:r>
              <a:rPr lang="en-US" sz="4000" dirty="0" err="1">
                <a:latin typeface="Segoe UI Semibold" panose="020B0702040204020203" pitchFamily="34" charset="0"/>
                <a:cs typeface="Segoe UI Semibold" panose="020B0702040204020203" pitchFamily="34" charset="0"/>
              </a:rPr>
              <a:t>thức</a:t>
            </a:r>
            <a:r>
              <a:rPr lang="en-US" sz="4000" dirty="0">
                <a:latin typeface="Segoe UI Semibold" panose="020B0702040204020203" pitchFamily="34" charset="0"/>
                <a:cs typeface="Segoe UI Semibold" panose="020B0702040204020203" pitchFamily="34" charset="0"/>
              </a:rPr>
              <a:t> </a:t>
            </a:r>
            <a:r>
              <a:rPr lang="en-US" sz="4000" dirty="0" err="1">
                <a:latin typeface="Segoe UI Semibold" panose="020B0702040204020203" pitchFamily="34" charset="0"/>
                <a:cs typeface="Segoe UI Semibold" panose="020B0702040204020203" pitchFamily="34" charset="0"/>
              </a:rPr>
              <a:t>vận</a:t>
            </a:r>
            <a:r>
              <a:rPr lang="en-US" sz="4000" dirty="0">
                <a:latin typeface="Segoe UI Semibold" panose="020B0702040204020203" pitchFamily="34" charset="0"/>
                <a:cs typeface="Segoe UI Semibold" panose="020B0702040204020203" pitchFamily="34" charset="0"/>
              </a:rPr>
              <a:t> </a:t>
            </a:r>
            <a:r>
              <a:rPr lang="en-US" sz="4000" dirty="0" err="1">
                <a:latin typeface="Segoe UI Semibold" panose="020B0702040204020203" pitchFamily="34" charset="0"/>
                <a:cs typeface="Segoe UI Semibold" panose="020B0702040204020203" pitchFamily="34" charset="0"/>
              </a:rPr>
              <a:t>chuyển</a:t>
            </a:r>
            <a:r>
              <a:rPr lang="en-US" sz="4000" dirty="0">
                <a:latin typeface="Segoe UI Semibold" panose="020B0702040204020203" pitchFamily="34" charset="0"/>
                <a:cs typeface="Segoe UI Semibold" panose="020B0702040204020203" pitchFamily="34" charset="0"/>
              </a:rPr>
              <a:t> </a:t>
            </a:r>
            <a:r>
              <a:rPr lang="en-US" sz="4000" dirty="0" err="1">
                <a:latin typeface="Segoe UI Semibold" panose="020B0702040204020203" pitchFamily="34" charset="0"/>
                <a:cs typeface="Segoe UI Semibold" panose="020B0702040204020203" pitchFamily="34" charset="0"/>
              </a:rPr>
              <a:t>các</a:t>
            </a:r>
            <a:r>
              <a:rPr lang="en-US" sz="4000" dirty="0">
                <a:latin typeface="Segoe UI Semibold" panose="020B0702040204020203" pitchFamily="34" charset="0"/>
                <a:cs typeface="Segoe UI Semibold" panose="020B0702040204020203" pitchFamily="34" charset="0"/>
              </a:rPr>
              <a:t> </a:t>
            </a:r>
            <a:r>
              <a:rPr lang="en-US" sz="4000" dirty="0" err="1">
                <a:latin typeface="Segoe UI Semibold" panose="020B0702040204020203" pitchFamily="34" charset="0"/>
                <a:cs typeface="Segoe UI Semibold" panose="020B0702040204020203" pitchFamily="34" charset="0"/>
              </a:rPr>
              <a:t>chất</a:t>
            </a:r>
            <a:r>
              <a:rPr lang="en-US" sz="4000" dirty="0">
                <a:latin typeface="Segoe UI Semibold" panose="020B0702040204020203" pitchFamily="34" charset="0"/>
                <a:cs typeface="Segoe UI Semibold" panose="020B0702040204020203" pitchFamily="34" charset="0"/>
              </a:rPr>
              <a:t> qua </a:t>
            </a:r>
            <a:r>
              <a:rPr lang="en-US" sz="4000" dirty="0" err="1">
                <a:latin typeface="Segoe UI Semibold" panose="020B0702040204020203" pitchFamily="34" charset="0"/>
                <a:cs typeface="Segoe UI Semibold" panose="020B0702040204020203" pitchFamily="34" charset="0"/>
              </a:rPr>
              <a:t>màng</a:t>
            </a:r>
            <a:r>
              <a:rPr lang="en-US" sz="4000" dirty="0">
                <a:latin typeface="Segoe UI Semibold" panose="020B0702040204020203" pitchFamily="34" charset="0"/>
                <a:cs typeface="Segoe UI Semibold" panose="020B0702040204020203" pitchFamily="34" charset="0"/>
              </a:rPr>
              <a:t> </a:t>
            </a:r>
            <a:r>
              <a:rPr lang="en-US" sz="4000" dirty="0" err="1">
                <a:latin typeface="Segoe UI Semibold" panose="020B0702040204020203" pitchFamily="34" charset="0"/>
                <a:cs typeface="Segoe UI Semibold" panose="020B0702040204020203" pitchFamily="34" charset="0"/>
              </a:rPr>
              <a:t>từ</a:t>
            </a:r>
            <a:r>
              <a:rPr lang="en-US" sz="4000" dirty="0">
                <a:latin typeface="Segoe UI Semibold" panose="020B0702040204020203" pitchFamily="34" charset="0"/>
                <a:cs typeface="Segoe UI Semibold" panose="020B0702040204020203" pitchFamily="34" charset="0"/>
              </a:rPr>
              <a:t> </a:t>
            </a:r>
            <a:r>
              <a:rPr lang="en-US" sz="4000" dirty="0" err="1">
                <a:latin typeface="Segoe UI Semibold" panose="020B0702040204020203" pitchFamily="34" charset="0"/>
                <a:cs typeface="Segoe UI Semibold" panose="020B0702040204020203" pitchFamily="34" charset="0"/>
              </a:rPr>
              <a:t>nơi</a:t>
            </a:r>
            <a:r>
              <a:rPr lang="en-US" sz="4000" dirty="0">
                <a:latin typeface="Segoe UI Semibold" panose="020B0702040204020203" pitchFamily="34" charset="0"/>
                <a:cs typeface="Segoe UI Semibold" panose="020B0702040204020203" pitchFamily="34" charset="0"/>
              </a:rPr>
              <a:t> có </a:t>
            </a:r>
            <a:r>
              <a:rPr lang="en-US" sz="4000" dirty="0" err="1">
                <a:latin typeface="Segoe UI Semibold" panose="020B0702040204020203" pitchFamily="34" charset="0"/>
                <a:cs typeface="Segoe UI Semibold" panose="020B0702040204020203" pitchFamily="34" charset="0"/>
              </a:rPr>
              <a:t>nồng</a:t>
            </a:r>
            <a:r>
              <a:rPr lang="en-US" sz="4000" dirty="0">
                <a:latin typeface="Segoe UI Semibold" panose="020B0702040204020203" pitchFamily="34" charset="0"/>
                <a:cs typeface="Segoe UI Semibold" panose="020B0702040204020203" pitchFamily="34" charset="0"/>
              </a:rPr>
              <a:t> </a:t>
            </a:r>
            <a:r>
              <a:rPr lang="en-US" sz="4000" dirty="0" err="1">
                <a:latin typeface="Segoe UI Semibold" panose="020B0702040204020203" pitchFamily="34" charset="0"/>
                <a:cs typeface="Segoe UI Semibold" panose="020B0702040204020203" pitchFamily="34" charset="0"/>
              </a:rPr>
              <a:t>độ</a:t>
            </a:r>
            <a:r>
              <a:rPr lang="en-US" sz="4000" dirty="0">
                <a:latin typeface="Segoe UI Semibold" panose="020B0702040204020203" pitchFamily="34" charset="0"/>
                <a:cs typeface="Segoe UI Semibold" panose="020B0702040204020203" pitchFamily="34" charset="0"/>
              </a:rPr>
              <a:t> ……….. sang </a:t>
            </a:r>
            <a:r>
              <a:rPr lang="en-US" sz="4000" dirty="0" err="1">
                <a:latin typeface="Segoe UI Semibold" panose="020B0702040204020203" pitchFamily="34" charset="0"/>
                <a:cs typeface="Segoe UI Semibold" panose="020B0702040204020203" pitchFamily="34" charset="0"/>
              </a:rPr>
              <a:t>nơi</a:t>
            </a:r>
            <a:r>
              <a:rPr lang="en-US" sz="4000" dirty="0">
                <a:latin typeface="Segoe UI Semibold" panose="020B0702040204020203" pitchFamily="34" charset="0"/>
                <a:cs typeface="Segoe UI Semibold" panose="020B0702040204020203" pitchFamily="34" charset="0"/>
              </a:rPr>
              <a:t> có </a:t>
            </a:r>
            <a:r>
              <a:rPr lang="en-US" sz="4000" dirty="0" err="1">
                <a:latin typeface="Segoe UI Semibold" panose="020B0702040204020203" pitchFamily="34" charset="0"/>
                <a:cs typeface="Segoe UI Semibold" panose="020B0702040204020203" pitchFamily="34" charset="0"/>
              </a:rPr>
              <a:t>nồng</a:t>
            </a:r>
            <a:r>
              <a:rPr lang="en-US" sz="4000" dirty="0">
                <a:latin typeface="Segoe UI Semibold" panose="020B0702040204020203" pitchFamily="34" charset="0"/>
                <a:cs typeface="Segoe UI Semibold" panose="020B0702040204020203" pitchFamily="34" charset="0"/>
              </a:rPr>
              <a:t> </a:t>
            </a:r>
            <a:r>
              <a:rPr lang="en-US" sz="4000" dirty="0" err="1">
                <a:latin typeface="Segoe UI Semibold" panose="020B0702040204020203" pitchFamily="34" charset="0"/>
                <a:cs typeface="Segoe UI Semibold" panose="020B0702040204020203" pitchFamily="34" charset="0"/>
              </a:rPr>
              <a:t>độ</a:t>
            </a:r>
            <a:r>
              <a:rPr lang="en-US" sz="4000" dirty="0">
                <a:latin typeface="Segoe UI Semibold" panose="020B0702040204020203" pitchFamily="34" charset="0"/>
                <a:cs typeface="Segoe UI Semibold" panose="020B0702040204020203" pitchFamily="34" charset="0"/>
              </a:rPr>
              <a:t> ……. , </a:t>
            </a:r>
            <a:r>
              <a:rPr lang="en-US" sz="4000" dirty="0" err="1">
                <a:latin typeface="Segoe UI Semibold" panose="020B0702040204020203" pitchFamily="34" charset="0"/>
                <a:cs typeface="Segoe UI Semibold" panose="020B0702040204020203" pitchFamily="34" charset="0"/>
              </a:rPr>
              <a:t>cần</a:t>
            </a:r>
            <a:r>
              <a:rPr lang="en-US" sz="4000" dirty="0">
                <a:latin typeface="Segoe UI Semibold" panose="020B0702040204020203" pitchFamily="34" charset="0"/>
                <a:cs typeface="Segoe UI Semibold" panose="020B0702040204020203" pitchFamily="34" charset="0"/>
              </a:rPr>
              <a:t> …………...     …………  </a:t>
            </a:r>
            <a:r>
              <a:rPr lang="en-US" sz="4000" dirty="0" err="1">
                <a:latin typeface="Segoe UI Semibold" panose="020B0702040204020203" pitchFamily="34" charset="0"/>
                <a:cs typeface="Segoe UI Semibold" panose="020B0702040204020203" pitchFamily="34" charset="0"/>
              </a:rPr>
              <a:t>và</a:t>
            </a:r>
            <a:r>
              <a:rPr lang="en-US" sz="4000" dirty="0">
                <a:latin typeface="Segoe UI Semibold" panose="020B0702040204020203" pitchFamily="34" charset="0"/>
                <a:cs typeface="Segoe UI Semibold" panose="020B0702040204020203" pitchFamily="34" charset="0"/>
              </a:rPr>
              <a:t> </a:t>
            </a:r>
            <a:r>
              <a:rPr lang="en-US" sz="4000" dirty="0" err="1">
                <a:latin typeface="Segoe UI Semibold" panose="020B0702040204020203" pitchFamily="34" charset="0"/>
                <a:cs typeface="Segoe UI Semibold" panose="020B0702040204020203" pitchFamily="34" charset="0"/>
              </a:rPr>
              <a:t>tiêu</a:t>
            </a:r>
            <a:r>
              <a:rPr lang="en-US" sz="4000" dirty="0">
                <a:latin typeface="Segoe UI Semibold" panose="020B0702040204020203" pitchFamily="34" charset="0"/>
                <a:cs typeface="Segoe UI Semibold" panose="020B0702040204020203" pitchFamily="34" charset="0"/>
              </a:rPr>
              <a:t> </a:t>
            </a:r>
            <a:r>
              <a:rPr lang="en-US" sz="4000" dirty="0" err="1">
                <a:latin typeface="Segoe UI Semibold" panose="020B0702040204020203" pitchFamily="34" charset="0"/>
                <a:cs typeface="Segoe UI Semibold" panose="020B0702040204020203" pitchFamily="34" charset="0"/>
              </a:rPr>
              <a:t>tốn</a:t>
            </a:r>
            <a:r>
              <a:rPr lang="en-US" sz="4000" dirty="0">
                <a:latin typeface="Segoe UI Semibold" panose="020B0702040204020203" pitchFamily="34" charset="0"/>
                <a:cs typeface="Segoe UI Semibold" panose="020B0702040204020203" pitchFamily="34" charset="0"/>
              </a:rPr>
              <a:t> …………….</a:t>
            </a:r>
          </a:p>
        </p:txBody>
      </p:sp>
      <p:sp>
        <p:nvSpPr>
          <p:cNvPr id="8" name="TextBox 7"/>
          <p:cNvSpPr txBox="1"/>
          <p:nvPr/>
        </p:nvSpPr>
        <p:spPr>
          <a:xfrm>
            <a:off x="380721" y="4155706"/>
            <a:ext cx="11633570" cy="2554545"/>
          </a:xfrm>
          <a:prstGeom prst="rect">
            <a:avLst/>
          </a:prstGeom>
          <a:noFill/>
        </p:spPr>
        <p:txBody>
          <a:bodyPr wrap="square" rtlCol="0">
            <a:spAutoFit/>
          </a:bodyPr>
          <a:lstStyle/>
          <a:p>
            <a:pPr marL="457200" indent="-457200">
              <a:buFontTx/>
              <a:buChar char="-"/>
            </a:pPr>
            <a:r>
              <a:rPr lang="en-US" sz="4000" dirty="0" err="1">
                <a:latin typeface="Segoe UI Semibold" panose="020B0702040204020203" pitchFamily="34" charset="0"/>
                <a:cs typeface="Segoe UI Semibold" panose="020B0702040204020203" pitchFamily="34" charset="0"/>
              </a:rPr>
              <a:t>Các</a:t>
            </a:r>
            <a:r>
              <a:rPr lang="en-US" sz="4000" dirty="0">
                <a:latin typeface="Segoe UI Semibold" panose="020B0702040204020203" pitchFamily="34" charset="0"/>
                <a:cs typeface="Segoe UI Semibold" panose="020B0702040204020203" pitchFamily="34" charset="0"/>
              </a:rPr>
              <a:t> </a:t>
            </a:r>
            <a:r>
              <a:rPr lang="en-US" sz="4000" dirty="0" err="1">
                <a:latin typeface="Segoe UI Semibold" panose="020B0702040204020203" pitchFamily="34" charset="0"/>
                <a:cs typeface="Segoe UI Semibold" panose="020B0702040204020203" pitchFamily="34" charset="0"/>
              </a:rPr>
              <a:t>chất</a:t>
            </a:r>
            <a:r>
              <a:rPr lang="en-US" sz="4000" dirty="0">
                <a:latin typeface="Segoe UI Semibold" panose="020B0702040204020203" pitchFamily="34" charset="0"/>
                <a:cs typeface="Segoe UI Semibold" panose="020B0702040204020203" pitchFamily="34" charset="0"/>
              </a:rPr>
              <a:t> </a:t>
            </a:r>
            <a:r>
              <a:rPr lang="en-US" sz="4000" dirty="0" err="1">
                <a:latin typeface="Segoe UI Semibold" panose="020B0702040204020203" pitchFamily="34" charset="0"/>
                <a:cs typeface="Segoe UI Semibold" panose="020B0702040204020203" pitchFamily="34" charset="0"/>
              </a:rPr>
              <a:t>liên</a:t>
            </a:r>
            <a:r>
              <a:rPr lang="en-US" sz="4000" dirty="0">
                <a:latin typeface="Segoe UI Semibold" panose="020B0702040204020203" pitchFamily="34" charset="0"/>
                <a:cs typeface="Segoe UI Semibold" panose="020B0702040204020203" pitchFamily="34" charset="0"/>
              </a:rPr>
              <a:t> </a:t>
            </a:r>
            <a:r>
              <a:rPr lang="en-US" sz="4000" dirty="0" err="1">
                <a:latin typeface="Segoe UI Semibold" panose="020B0702040204020203" pitchFamily="34" charset="0"/>
                <a:cs typeface="Segoe UI Semibold" panose="020B0702040204020203" pitchFamily="34" charset="0"/>
              </a:rPr>
              <a:t>kết</a:t>
            </a:r>
            <a:r>
              <a:rPr lang="en-US" sz="4000" dirty="0">
                <a:latin typeface="Segoe UI Semibold" panose="020B0702040204020203" pitchFamily="34" charset="0"/>
                <a:cs typeface="Segoe UI Semibold" panose="020B0702040204020203" pitchFamily="34" charset="0"/>
              </a:rPr>
              <a:t> </a:t>
            </a:r>
            <a:r>
              <a:rPr lang="en-US" sz="4000" dirty="0" err="1">
                <a:latin typeface="Segoe UI Semibold" panose="020B0702040204020203" pitchFamily="34" charset="0"/>
                <a:cs typeface="Segoe UI Semibold" panose="020B0702040204020203" pitchFamily="34" charset="0"/>
              </a:rPr>
              <a:t>với</a:t>
            </a:r>
            <a:r>
              <a:rPr lang="en-US" sz="4000" dirty="0">
                <a:latin typeface="Segoe UI Semibold" panose="020B0702040204020203" pitchFamily="34" charset="0"/>
                <a:cs typeface="Segoe UI Semibold" panose="020B0702040204020203" pitchFamily="34" charset="0"/>
              </a:rPr>
              <a:t> …………</a:t>
            </a:r>
          </a:p>
          <a:p>
            <a:pPr marL="457200" indent="-457200">
              <a:buFontTx/>
              <a:buChar char="-"/>
            </a:pPr>
            <a:r>
              <a:rPr lang="en-US" sz="4000" dirty="0">
                <a:latin typeface="Segoe UI Semibold" panose="020B0702040204020203" pitchFamily="34" charset="0"/>
                <a:cs typeface="Segoe UI Semibold" panose="020B0702040204020203" pitchFamily="34" charset="0"/>
              </a:rPr>
              <a:t>…….. </a:t>
            </a:r>
            <a:r>
              <a:rPr lang="en-US" sz="4000" dirty="0" err="1">
                <a:latin typeface="Segoe UI Semibold" panose="020B0702040204020203" pitchFamily="34" charset="0"/>
                <a:cs typeface="Segoe UI Semibold" panose="020B0702040204020203" pitchFamily="34" charset="0"/>
              </a:rPr>
              <a:t>gắn</a:t>
            </a:r>
            <a:r>
              <a:rPr lang="en-US" sz="4000" dirty="0">
                <a:latin typeface="Segoe UI Semibold" panose="020B0702040204020203" pitchFamily="34" charset="0"/>
                <a:cs typeface="Segoe UI Semibold" panose="020B0702040204020203" pitchFamily="34" charset="0"/>
              </a:rPr>
              <a:t> </a:t>
            </a:r>
            <a:r>
              <a:rPr lang="en-US" sz="4000" dirty="0" err="1">
                <a:latin typeface="Segoe UI Semibold" panose="020B0702040204020203" pitchFamily="34" charset="0"/>
                <a:cs typeface="Segoe UI Semibold" panose="020B0702040204020203" pitchFamily="34" charset="0"/>
              </a:rPr>
              <a:t>vào</a:t>
            </a:r>
            <a:r>
              <a:rPr lang="en-US" sz="4000" dirty="0">
                <a:latin typeface="Segoe UI Semibold" panose="020B0702040204020203" pitchFamily="34" charset="0"/>
                <a:cs typeface="Segoe UI Semibold" panose="020B0702040204020203" pitchFamily="34" charset="0"/>
              </a:rPr>
              <a:t> protein </a:t>
            </a:r>
            <a:r>
              <a:rPr lang="en-US" sz="4000" dirty="0" err="1">
                <a:latin typeface="Segoe UI Semibold" panose="020B0702040204020203" pitchFamily="34" charset="0"/>
                <a:cs typeface="Segoe UI Semibold" panose="020B0702040204020203" pitchFamily="34" charset="0"/>
              </a:rPr>
              <a:t>làm</a:t>
            </a:r>
            <a:r>
              <a:rPr lang="en-US" sz="4000" dirty="0">
                <a:latin typeface="Segoe UI Semibold" panose="020B0702040204020203" pitchFamily="34" charset="0"/>
                <a:cs typeface="Segoe UI Semibold" panose="020B0702040204020203" pitchFamily="34" charset="0"/>
              </a:rPr>
              <a:t> protein </a:t>
            </a:r>
            <a:r>
              <a:rPr lang="en-US" sz="4000" dirty="0" err="1">
                <a:latin typeface="Segoe UI Semibold" panose="020B0702040204020203" pitchFamily="34" charset="0"/>
                <a:cs typeface="Segoe UI Semibold" panose="020B0702040204020203" pitchFamily="34" charset="0"/>
              </a:rPr>
              <a:t>biến</a:t>
            </a:r>
            <a:r>
              <a:rPr lang="en-US" sz="4000" dirty="0">
                <a:latin typeface="Segoe UI Semibold" panose="020B0702040204020203" pitchFamily="34" charset="0"/>
                <a:cs typeface="Segoe UI Semibold" panose="020B0702040204020203" pitchFamily="34" charset="0"/>
              </a:rPr>
              <a:t> </a:t>
            </a:r>
            <a:r>
              <a:rPr lang="en-US" sz="4000" dirty="0" err="1">
                <a:latin typeface="Segoe UI Semibold" panose="020B0702040204020203" pitchFamily="34" charset="0"/>
                <a:cs typeface="Segoe UI Semibold" panose="020B0702040204020203" pitchFamily="34" charset="0"/>
              </a:rPr>
              <a:t>đổi</a:t>
            </a:r>
            <a:r>
              <a:rPr lang="en-US" sz="4000" dirty="0">
                <a:latin typeface="Segoe UI Semibold" panose="020B0702040204020203" pitchFamily="34" charset="0"/>
                <a:cs typeface="Segoe UI Semibold" panose="020B0702040204020203" pitchFamily="34" charset="0"/>
              </a:rPr>
              <a:t> </a:t>
            </a:r>
            <a:r>
              <a:rPr lang="en-US" sz="4000" dirty="0" err="1">
                <a:latin typeface="Segoe UI Semibold" panose="020B0702040204020203" pitchFamily="34" charset="0"/>
                <a:cs typeface="Segoe UI Semibold" panose="020B0702040204020203" pitchFamily="34" charset="0"/>
              </a:rPr>
              <a:t>cấu</a:t>
            </a:r>
            <a:r>
              <a:rPr lang="en-US" sz="4000" dirty="0">
                <a:latin typeface="Segoe UI Semibold" panose="020B0702040204020203" pitchFamily="34" charset="0"/>
                <a:cs typeface="Segoe UI Semibold" panose="020B0702040204020203" pitchFamily="34" charset="0"/>
              </a:rPr>
              <a:t> </a:t>
            </a:r>
            <a:r>
              <a:rPr lang="en-US" sz="4000" dirty="0" err="1">
                <a:latin typeface="Segoe UI Semibold" panose="020B0702040204020203" pitchFamily="34" charset="0"/>
                <a:cs typeface="Segoe UI Semibold" panose="020B0702040204020203" pitchFamily="34" charset="0"/>
              </a:rPr>
              <a:t>hình</a:t>
            </a:r>
            <a:r>
              <a:rPr lang="en-US" sz="4000" dirty="0">
                <a:latin typeface="Segoe UI Semibold" panose="020B0702040204020203" pitchFamily="34" charset="0"/>
                <a:cs typeface="Segoe UI Semibold" panose="020B0702040204020203" pitchFamily="34" charset="0"/>
              </a:rPr>
              <a:t> </a:t>
            </a:r>
            <a:r>
              <a:rPr lang="en-US" sz="4000" dirty="0" err="1">
                <a:latin typeface="Segoe UI Semibold" panose="020B0702040204020203" pitchFamily="34" charset="0"/>
                <a:cs typeface="Segoe UI Semibold" panose="020B0702040204020203" pitchFamily="34" charset="0"/>
              </a:rPr>
              <a:t>đưa</a:t>
            </a:r>
            <a:r>
              <a:rPr lang="en-US" sz="4000" dirty="0">
                <a:latin typeface="Segoe UI Semibold" panose="020B0702040204020203" pitchFamily="34" charset="0"/>
                <a:cs typeface="Segoe UI Semibold" panose="020B0702040204020203" pitchFamily="34" charset="0"/>
              </a:rPr>
              <a:t> </a:t>
            </a:r>
            <a:r>
              <a:rPr lang="en-US" sz="4000" dirty="0" err="1">
                <a:latin typeface="Segoe UI Semibold" panose="020B0702040204020203" pitchFamily="34" charset="0"/>
                <a:cs typeface="Segoe UI Semibold" panose="020B0702040204020203" pitchFamily="34" charset="0"/>
              </a:rPr>
              <a:t>các</a:t>
            </a:r>
            <a:r>
              <a:rPr lang="en-US" sz="4000" dirty="0">
                <a:latin typeface="Segoe UI Semibold" panose="020B0702040204020203" pitchFamily="34" charset="0"/>
                <a:cs typeface="Segoe UI Semibold" panose="020B0702040204020203" pitchFamily="34" charset="0"/>
              </a:rPr>
              <a:t> </a:t>
            </a:r>
            <a:r>
              <a:rPr lang="en-US" sz="4000" dirty="0" err="1">
                <a:latin typeface="Segoe UI Semibold" panose="020B0702040204020203" pitchFamily="34" charset="0"/>
                <a:cs typeface="Segoe UI Semibold" panose="020B0702040204020203" pitchFamily="34" charset="0"/>
              </a:rPr>
              <a:t>chất</a:t>
            </a:r>
            <a:r>
              <a:rPr lang="en-US" sz="4000" dirty="0">
                <a:latin typeface="Segoe UI Semibold" panose="020B0702040204020203" pitchFamily="34" charset="0"/>
                <a:cs typeface="Segoe UI Semibold" panose="020B0702040204020203" pitchFamily="34" charset="0"/>
              </a:rPr>
              <a:t> </a:t>
            </a:r>
            <a:r>
              <a:rPr lang="en-US" sz="4000" dirty="0" err="1">
                <a:latin typeface="Segoe UI Semibold" panose="020B0702040204020203" pitchFamily="34" charset="0"/>
                <a:cs typeface="Segoe UI Semibold" panose="020B0702040204020203" pitchFamily="34" charset="0"/>
              </a:rPr>
              <a:t>vào</a:t>
            </a:r>
            <a:r>
              <a:rPr lang="en-US" sz="4000" dirty="0">
                <a:latin typeface="Segoe UI Semibold" panose="020B0702040204020203" pitchFamily="34" charset="0"/>
                <a:cs typeface="Segoe UI Semibold" panose="020B0702040204020203" pitchFamily="34" charset="0"/>
              </a:rPr>
              <a:t> </a:t>
            </a:r>
            <a:r>
              <a:rPr lang="en-US" sz="4000" dirty="0" err="1">
                <a:latin typeface="Segoe UI Semibold" panose="020B0702040204020203" pitchFamily="34" charset="0"/>
                <a:cs typeface="Segoe UI Semibold" panose="020B0702040204020203" pitchFamily="34" charset="0"/>
              </a:rPr>
              <a:t>bên</a:t>
            </a:r>
            <a:r>
              <a:rPr lang="en-US" sz="4000" dirty="0">
                <a:latin typeface="Segoe UI Semibold" panose="020B0702040204020203" pitchFamily="34" charset="0"/>
                <a:cs typeface="Segoe UI Semibold" panose="020B0702040204020203" pitchFamily="34" charset="0"/>
              </a:rPr>
              <a:t> </a:t>
            </a:r>
            <a:r>
              <a:rPr lang="en-US" sz="4000" dirty="0" err="1">
                <a:latin typeface="Segoe UI Semibold" panose="020B0702040204020203" pitchFamily="34" charset="0"/>
                <a:cs typeface="Segoe UI Semibold" panose="020B0702040204020203" pitchFamily="34" charset="0"/>
              </a:rPr>
              <a:t>trong</a:t>
            </a:r>
            <a:r>
              <a:rPr lang="en-US" sz="4000" dirty="0">
                <a:latin typeface="Segoe UI Semibold" panose="020B0702040204020203" pitchFamily="34" charset="0"/>
                <a:cs typeface="Segoe UI Semibold" panose="020B0702040204020203" pitchFamily="34" charset="0"/>
              </a:rPr>
              <a:t> </a:t>
            </a:r>
            <a:r>
              <a:rPr lang="en-US" sz="4000" dirty="0" err="1">
                <a:latin typeface="Segoe UI Semibold" panose="020B0702040204020203" pitchFamily="34" charset="0"/>
                <a:cs typeface="Segoe UI Semibold" panose="020B0702040204020203" pitchFamily="34" charset="0"/>
              </a:rPr>
              <a:t>màng</a:t>
            </a:r>
            <a:r>
              <a:rPr lang="en-US" sz="4000" dirty="0">
                <a:latin typeface="Segoe UI Semibold" panose="020B0702040204020203" pitchFamily="34" charset="0"/>
                <a:cs typeface="Segoe UI Semibold" panose="020B0702040204020203" pitchFamily="34" charset="0"/>
              </a:rPr>
              <a:t> hay </a:t>
            </a:r>
            <a:r>
              <a:rPr lang="en-US" sz="4000" dirty="0" err="1">
                <a:latin typeface="Segoe UI Semibold" panose="020B0702040204020203" pitchFamily="34" charset="0"/>
                <a:cs typeface="Segoe UI Semibold" panose="020B0702040204020203" pitchFamily="34" charset="0"/>
              </a:rPr>
              <a:t>ngược</a:t>
            </a:r>
            <a:r>
              <a:rPr lang="en-US" sz="4000" dirty="0">
                <a:latin typeface="Segoe UI Semibold" panose="020B0702040204020203" pitchFamily="34" charset="0"/>
                <a:cs typeface="Segoe UI Semibold" panose="020B0702040204020203" pitchFamily="34" charset="0"/>
              </a:rPr>
              <a:t> </a:t>
            </a:r>
            <a:r>
              <a:rPr lang="en-US" sz="4000" dirty="0" err="1">
                <a:latin typeface="Segoe UI Semibold" panose="020B0702040204020203" pitchFamily="34" charset="0"/>
                <a:cs typeface="Segoe UI Semibold" panose="020B0702040204020203" pitchFamily="34" charset="0"/>
              </a:rPr>
              <a:t>lại</a:t>
            </a:r>
            <a:r>
              <a:rPr lang="en-US" sz="4000" dirty="0">
                <a:latin typeface="Segoe UI Semibold" panose="020B0702040204020203" pitchFamily="34" charset="0"/>
                <a:cs typeface="Segoe UI Semibold" panose="020B0702040204020203" pitchFamily="34" charset="0"/>
              </a:rPr>
              <a:t>.</a:t>
            </a:r>
          </a:p>
        </p:txBody>
      </p:sp>
      <p:sp>
        <p:nvSpPr>
          <p:cNvPr id="10" name="TextBox 9"/>
          <p:cNvSpPr txBox="1"/>
          <p:nvPr/>
        </p:nvSpPr>
        <p:spPr>
          <a:xfrm>
            <a:off x="380721" y="3512677"/>
            <a:ext cx="5102275" cy="707886"/>
          </a:xfrm>
          <a:prstGeom prst="rect">
            <a:avLst/>
          </a:prstGeom>
          <a:noFill/>
        </p:spPr>
        <p:txBody>
          <a:bodyPr wrap="square" rtlCol="0">
            <a:spAutoFit/>
          </a:bodyPr>
          <a:lstStyle/>
          <a:p>
            <a:r>
              <a:rPr lang="en-US" sz="4000" b="1" dirty="0">
                <a:latin typeface="Segoe UI Black" panose="020B0A02040204020203" pitchFamily="34" charset="0"/>
                <a:ea typeface="Segoe UI Black" panose="020B0A02040204020203" pitchFamily="34" charset="0"/>
                <a:cs typeface="Segoe UI Semibold" panose="020B0702040204020203" pitchFamily="34" charset="0"/>
              </a:rPr>
              <a:t>2. </a:t>
            </a:r>
            <a:r>
              <a:rPr lang="en-US" sz="4000" b="1" dirty="0" err="1">
                <a:latin typeface="Segoe UI Black" panose="020B0A02040204020203" pitchFamily="34" charset="0"/>
                <a:ea typeface="Segoe UI Black" panose="020B0A02040204020203" pitchFamily="34" charset="0"/>
                <a:cs typeface="Segoe UI Semibold" panose="020B0702040204020203" pitchFamily="34" charset="0"/>
              </a:rPr>
              <a:t>Cơ</a:t>
            </a:r>
            <a:r>
              <a:rPr lang="en-US" sz="4000" b="1" dirty="0">
                <a:latin typeface="Segoe UI Black" panose="020B0A02040204020203" pitchFamily="34" charset="0"/>
                <a:ea typeface="Segoe UI Black" panose="020B0A02040204020203" pitchFamily="34" charset="0"/>
                <a:cs typeface="Segoe UI Semibold" panose="020B0702040204020203" pitchFamily="34" charset="0"/>
              </a:rPr>
              <a:t> </a:t>
            </a:r>
            <a:r>
              <a:rPr lang="en-US" sz="4000" b="1" dirty="0" err="1">
                <a:latin typeface="Segoe UI Black" panose="020B0A02040204020203" pitchFamily="34" charset="0"/>
                <a:ea typeface="Segoe UI Black" panose="020B0A02040204020203" pitchFamily="34" charset="0"/>
                <a:cs typeface="Segoe UI Semibold" panose="020B0702040204020203" pitchFamily="34" charset="0"/>
              </a:rPr>
              <a:t>chế</a:t>
            </a:r>
            <a:r>
              <a:rPr lang="en-US" sz="4000" b="1" dirty="0">
                <a:latin typeface="Segoe UI Black" panose="020B0A02040204020203" pitchFamily="34" charset="0"/>
                <a:ea typeface="Segoe UI Black" panose="020B0A02040204020203" pitchFamily="34" charset="0"/>
                <a:cs typeface="Segoe UI Semibold" panose="020B0702040204020203" pitchFamily="34" charset="0"/>
              </a:rPr>
              <a:t> :</a:t>
            </a:r>
          </a:p>
        </p:txBody>
      </p:sp>
      <p:sp>
        <p:nvSpPr>
          <p:cNvPr id="11" name="Rectangle 10"/>
          <p:cNvSpPr/>
          <p:nvPr/>
        </p:nvSpPr>
        <p:spPr>
          <a:xfrm>
            <a:off x="9153743" y="1928187"/>
            <a:ext cx="14955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FF0000"/>
                </a:solidFill>
                <a:latin typeface="Segoe UI Semibold" panose="020B0702040204020203" pitchFamily="34" charset="0"/>
                <a:cs typeface="Segoe UI Semibold" panose="020B0702040204020203" pitchFamily="34" charset="0"/>
              </a:rPr>
              <a:t>thấp</a:t>
            </a:r>
            <a:endParaRPr lang="en-US" sz="4000" dirty="0">
              <a:solidFill>
                <a:srgbClr val="FF0000"/>
              </a:solidFill>
              <a:latin typeface="Segoe UI Semibold" panose="020B0702040204020203" pitchFamily="34" charset="0"/>
              <a:cs typeface="Segoe UI Semibold" panose="020B0702040204020203" pitchFamily="34" charset="0"/>
            </a:endParaRPr>
          </a:p>
        </p:txBody>
      </p:sp>
      <p:sp>
        <p:nvSpPr>
          <p:cNvPr id="12" name="Rectangle 11"/>
          <p:cNvSpPr/>
          <p:nvPr/>
        </p:nvSpPr>
        <p:spPr>
          <a:xfrm>
            <a:off x="3934427" y="2534880"/>
            <a:ext cx="1040218"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FF0000"/>
                </a:solidFill>
                <a:latin typeface="Segoe UI Semibold" panose="020B0702040204020203" pitchFamily="34" charset="0"/>
                <a:cs typeface="Segoe UI Semibold" panose="020B0702040204020203" pitchFamily="34" charset="0"/>
              </a:rPr>
              <a:t>cao</a:t>
            </a:r>
            <a:endParaRPr lang="en-US" sz="4000" dirty="0">
              <a:solidFill>
                <a:srgbClr val="FF0000"/>
              </a:solidFill>
              <a:latin typeface="Segoe UI Semibold" panose="020B0702040204020203" pitchFamily="34" charset="0"/>
              <a:cs typeface="Segoe UI Semibold" panose="020B0702040204020203" pitchFamily="34" charset="0"/>
            </a:endParaRPr>
          </a:p>
        </p:txBody>
      </p:sp>
      <p:sp>
        <p:nvSpPr>
          <p:cNvPr id="13" name="Rectangle 12"/>
          <p:cNvSpPr/>
          <p:nvPr/>
        </p:nvSpPr>
        <p:spPr>
          <a:xfrm>
            <a:off x="6197506" y="2516382"/>
            <a:ext cx="4726398"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latin typeface="Segoe UI Semibold" panose="020B0702040204020203" pitchFamily="34" charset="0"/>
                <a:cs typeface="Segoe UI Semibold" panose="020B0702040204020203" pitchFamily="34" charset="0"/>
              </a:rPr>
              <a:t>protein </a:t>
            </a:r>
            <a:r>
              <a:rPr lang="en-US" sz="4000" dirty="0" err="1">
                <a:solidFill>
                  <a:srgbClr val="FF0000"/>
                </a:solidFill>
                <a:latin typeface="Segoe UI Semibold" panose="020B0702040204020203" pitchFamily="34" charset="0"/>
                <a:cs typeface="Segoe UI Semibold" panose="020B0702040204020203" pitchFamily="34" charset="0"/>
              </a:rPr>
              <a:t>vận</a:t>
            </a:r>
            <a:r>
              <a:rPr lang="en-US" sz="4000" dirty="0">
                <a:solidFill>
                  <a:srgbClr val="FF0000"/>
                </a:solidFill>
                <a:latin typeface="Segoe UI Semibold" panose="020B0702040204020203" pitchFamily="34" charset="0"/>
                <a:cs typeface="Segoe UI Semibold" panose="020B0702040204020203" pitchFamily="34" charset="0"/>
              </a:rPr>
              <a:t> </a:t>
            </a:r>
            <a:r>
              <a:rPr lang="en-US" sz="4000" dirty="0" err="1">
                <a:solidFill>
                  <a:srgbClr val="FF0000"/>
                </a:solidFill>
                <a:latin typeface="Segoe UI Semibold" panose="020B0702040204020203" pitchFamily="34" charset="0"/>
                <a:cs typeface="Segoe UI Semibold" panose="020B0702040204020203" pitchFamily="34" charset="0"/>
              </a:rPr>
              <a:t>chuyển</a:t>
            </a:r>
            <a:endParaRPr lang="en-US" sz="4000" dirty="0">
              <a:solidFill>
                <a:srgbClr val="FF0000"/>
              </a:solidFill>
              <a:latin typeface="Segoe UI Semibold" panose="020B0702040204020203" pitchFamily="34" charset="0"/>
              <a:cs typeface="Segoe UI Semibold" panose="020B0702040204020203" pitchFamily="34" charset="0"/>
            </a:endParaRPr>
          </a:p>
        </p:txBody>
      </p:sp>
      <p:sp>
        <p:nvSpPr>
          <p:cNvPr id="14" name="Rectangle 13"/>
          <p:cNvSpPr/>
          <p:nvPr/>
        </p:nvSpPr>
        <p:spPr>
          <a:xfrm rot="10800000" flipV="1">
            <a:off x="2207520" y="3044105"/>
            <a:ext cx="2969390" cy="5707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FF0000"/>
                </a:solidFill>
                <a:latin typeface="Segoe UI Semibold" panose="020B0702040204020203" pitchFamily="34" charset="0"/>
                <a:cs typeface="Segoe UI Semibold" panose="020B0702040204020203" pitchFamily="34" charset="0"/>
              </a:rPr>
              <a:t>năng</a:t>
            </a:r>
            <a:r>
              <a:rPr lang="en-US" sz="4000" dirty="0">
                <a:solidFill>
                  <a:srgbClr val="FF0000"/>
                </a:solidFill>
                <a:latin typeface="Segoe UI Semibold" panose="020B0702040204020203" pitchFamily="34" charset="0"/>
                <a:cs typeface="Segoe UI Semibold" panose="020B0702040204020203" pitchFamily="34" charset="0"/>
              </a:rPr>
              <a:t> </a:t>
            </a:r>
            <a:r>
              <a:rPr lang="en-US" sz="4000" dirty="0" err="1">
                <a:solidFill>
                  <a:srgbClr val="FF0000"/>
                </a:solidFill>
                <a:latin typeface="Segoe UI Semibold" panose="020B0702040204020203" pitchFamily="34" charset="0"/>
                <a:cs typeface="Segoe UI Semibold" panose="020B0702040204020203" pitchFamily="34" charset="0"/>
              </a:rPr>
              <a:t>lượng</a:t>
            </a:r>
            <a:r>
              <a:rPr lang="en-US" sz="4000" dirty="0">
                <a:solidFill>
                  <a:srgbClr val="FF0000"/>
                </a:solidFill>
                <a:latin typeface="Segoe UI Semibold" panose="020B0702040204020203" pitchFamily="34" charset="0"/>
                <a:cs typeface="Segoe UI Semibold" panose="020B0702040204020203" pitchFamily="34" charset="0"/>
              </a:rPr>
              <a:t> </a:t>
            </a:r>
          </a:p>
        </p:txBody>
      </p:sp>
      <p:sp>
        <p:nvSpPr>
          <p:cNvPr id="15" name="Rectangle 14"/>
          <p:cNvSpPr/>
          <p:nvPr/>
        </p:nvSpPr>
        <p:spPr>
          <a:xfrm>
            <a:off x="5482996" y="4303476"/>
            <a:ext cx="2043219"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latin typeface="Segoe UI Semibold" panose="020B0702040204020203" pitchFamily="34" charset="0"/>
                <a:cs typeface="Segoe UI Semibold" panose="020B0702040204020203" pitchFamily="34" charset="0"/>
              </a:rPr>
              <a:t>protein</a:t>
            </a:r>
          </a:p>
        </p:txBody>
      </p:sp>
      <p:sp>
        <p:nvSpPr>
          <p:cNvPr id="16" name="Rectangle 15"/>
          <p:cNvSpPr/>
          <p:nvPr/>
        </p:nvSpPr>
        <p:spPr>
          <a:xfrm>
            <a:off x="826741" y="4878612"/>
            <a:ext cx="1213073"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latin typeface="Segoe UI Semibold" panose="020B0702040204020203" pitchFamily="34" charset="0"/>
                <a:cs typeface="Segoe UI Semibold" panose="020B0702040204020203" pitchFamily="34" charset="0"/>
              </a:rPr>
              <a:t>ATP</a:t>
            </a:r>
          </a:p>
        </p:txBody>
      </p:sp>
    </p:spTree>
    <p:extLst>
      <p:ext uri="{BB962C8B-B14F-4D97-AF65-F5344CB8AC3E}">
        <p14:creationId xmlns:p14="http://schemas.microsoft.com/office/powerpoint/2010/main" val="524663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p:bldP spid="11" grpId="0" animBg="1"/>
      <p:bldP spid="12" grpId="0" animBg="1"/>
      <p:bldP spid="13" grpId="0" animBg="1"/>
      <p:bldP spid="14" grpId="0" animBg="1"/>
      <p:bldP spid="15" grpId="0" animBg="1"/>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Root Respiration: Importance and Applications - CID Bio-Science"/>
          <p:cNvPicPr>
            <a:picLocks noChangeAspect="1" noChangeArrowheads="1"/>
          </p:cNvPicPr>
          <p:nvPr/>
        </p:nvPicPr>
        <p:blipFill rotWithShape="1">
          <a:blip r:embed="rId2">
            <a:extLst>
              <a:ext uri="{28A0092B-C50C-407E-A947-70E740481C1C}">
                <a14:useLocalDpi xmlns:a14="http://schemas.microsoft.com/office/drawing/2010/main" val="0"/>
              </a:ext>
            </a:extLst>
          </a:blip>
          <a:srcRect t="6766" b="14259"/>
          <a:stretch/>
        </p:blipFill>
        <p:spPr bwMode="auto">
          <a:xfrm>
            <a:off x="0" y="0"/>
            <a:ext cx="12189634" cy="687847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95534" y="451682"/>
            <a:ext cx="7151427" cy="3323987"/>
          </a:xfrm>
          <a:prstGeom prst="rect">
            <a:avLst/>
          </a:prstGeom>
          <a:noFill/>
        </p:spPr>
        <p:txBody>
          <a:bodyPr wrap="square" rtlCol="0">
            <a:spAutoFit/>
          </a:bodyPr>
          <a:lstStyle/>
          <a:p>
            <a:r>
              <a:rPr lang="en-US" sz="3000" b="1" dirty="0" err="1">
                <a:latin typeface="Courier New" panose="02070309020205020404" pitchFamily="49" charset="0"/>
                <a:cs typeface="Courier New" panose="02070309020205020404" pitchFamily="49" charset="0"/>
              </a:rPr>
              <a:t>Tế</a:t>
            </a:r>
            <a:r>
              <a:rPr lang="en-US" sz="3000" b="1" dirty="0">
                <a:latin typeface="Courier New" panose="02070309020205020404" pitchFamily="49" charset="0"/>
                <a:cs typeface="Courier New" panose="02070309020205020404" pitchFamily="49" charset="0"/>
              </a:rPr>
              <a:t> </a:t>
            </a:r>
            <a:r>
              <a:rPr lang="en-US" sz="3000" b="1" dirty="0" err="1">
                <a:latin typeface="Courier New" panose="02070309020205020404" pitchFamily="49" charset="0"/>
                <a:cs typeface="Courier New" panose="02070309020205020404" pitchFamily="49" charset="0"/>
              </a:rPr>
              <a:t>bào</a:t>
            </a:r>
            <a:r>
              <a:rPr lang="en-US" sz="3000" b="1" dirty="0">
                <a:latin typeface="Courier New" panose="02070309020205020404" pitchFamily="49" charset="0"/>
                <a:cs typeface="Courier New" panose="02070309020205020404" pitchFamily="49" charset="0"/>
              </a:rPr>
              <a:t> </a:t>
            </a:r>
            <a:r>
              <a:rPr lang="en-US" sz="3000" b="1" dirty="0" err="1">
                <a:latin typeface="Courier New" panose="02070309020205020404" pitchFamily="49" charset="0"/>
                <a:cs typeface="Courier New" panose="02070309020205020404" pitchFamily="49" charset="0"/>
              </a:rPr>
              <a:t>lông</a:t>
            </a:r>
            <a:r>
              <a:rPr lang="en-US" sz="3000" b="1" dirty="0">
                <a:latin typeface="Courier New" panose="02070309020205020404" pitchFamily="49" charset="0"/>
                <a:cs typeface="Courier New" panose="02070309020205020404" pitchFamily="49" charset="0"/>
              </a:rPr>
              <a:t> </a:t>
            </a:r>
            <a:r>
              <a:rPr lang="en-US" sz="3000" b="1" dirty="0" err="1">
                <a:latin typeface="Courier New" panose="02070309020205020404" pitchFamily="49" charset="0"/>
                <a:cs typeface="Courier New" panose="02070309020205020404" pitchFamily="49" charset="0"/>
              </a:rPr>
              <a:t>hút</a:t>
            </a:r>
            <a:r>
              <a:rPr lang="en-US" sz="3000" b="1" dirty="0">
                <a:latin typeface="Courier New" panose="02070309020205020404" pitchFamily="49" charset="0"/>
                <a:cs typeface="Courier New" panose="02070309020205020404" pitchFamily="49" charset="0"/>
              </a:rPr>
              <a:t> ở </a:t>
            </a:r>
            <a:r>
              <a:rPr lang="en-US" sz="3000" b="1" dirty="0" err="1">
                <a:latin typeface="Courier New" panose="02070309020205020404" pitchFamily="49" charset="0"/>
                <a:cs typeface="Courier New" panose="02070309020205020404" pitchFamily="49" charset="0"/>
              </a:rPr>
              <a:t>rễ</a:t>
            </a:r>
            <a:r>
              <a:rPr lang="en-US" sz="3000" b="1" dirty="0">
                <a:latin typeface="Courier New" panose="02070309020205020404" pitchFamily="49" charset="0"/>
                <a:cs typeface="Courier New" panose="02070309020205020404" pitchFamily="49" charset="0"/>
              </a:rPr>
              <a:t> </a:t>
            </a:r>
            <a:r>
              <a:rPr lang="en-US" sz="3000" b="1" dirty="0" err="1">
                <a:latin typeface="Courier New" panose="02070309020205020404" pitchFamily="49" charset="0"/>
                <a:cs typeface="Courier New" panose="02070309020205020404" pitchFamily="49" charset="0"/>
              </a:rPr>
              <a:t>mặc</a:t>
            </a:r>
            <a:r>
              <a:rPr lang="en-US" sz="3000" b="1" dirty="0">
                <a:latin typeface="Courier New" panose="02070309020205020404" pitchFamily="49" charset="0"/>
                <a:cs typeface="Courier New" panose="02070309020205020404" pitchFamily="49" charset="0"/>
              </a:rPr>
              <a:t> </a:t>
            </a:r>
            <a:r>
              <a:rPr lang="en-US" sz="3000" b="1" dirty="0" err="1">
                <a:latin typeface="Courier New" panose="02070309020205020404" pitchFamily="49" charset="0"/>
                <a:cs typeface="Courier New" panose="02070309020205020404" pitchFamily="49" charset="0"/>
              </a:rPr>
              <a:t>dù</a:t>
            </a:r>
            <a:r>
              <a:rPr lang="en-US" sz="3000" b="1" dirty="0">
                <a:latin typeface="Courier New" panose="02070309020205020404" pitchFamily="49" charset="0"/>
                <a:cs typeface="Courier New" panose="02070309020205020404" pitchFamily="49" charset="0"/>
              </a:rPr>
              <a:t> </a:t>
            </a:r>
            <a:r>
              <a:rPr lang="en-US" sz="3000" b="1" dirty="0" err="1">
                <a:latin typeface="Courier New" panose="02070309020205020404" pitchFamily="49" charset="0"/>
                <a:cs typeface="Courier New" panose="02070309020205020404" pitchFamily="49" charset="0"/>
              </a:rPr>
              <a:t>có</a:t>
            </a:r>
            <a:r>
              <a:rPr lang="en-US" sz="3000" b="1" dirty="0">
                <a:latin typeface="Courier New" panose="02070309020205020404" pitchFamily="49" charset="0"/>
                <a:cs typeface="Courier New" panose="02070309020205020404" pitchFamily="49" charset="0"/>
              </a:rPr>
              <a:t> </a:t>
            </a:r>
            <a:r>
              <a:rPr lang="en-US" sz="3000" b="1" dirty="0" err="1">
                <a:latin typeface="Courier New" panose="02070309020205020404" pitchFamily="49" charset="0"/>
                <a:cs typeface="Courier New" panose="02070309020205020404" pitchFamily="49" charset="0"/>
              </a:rPr>
              <a:t>nồng</a:t>
            </a:r>
            <a:r>
              <a:rPr lang="en-US" sz="3000" b="1" dirty="0">
                <a:latin typeface="Courier New" panose="02070309020205020404" pitchFamily="49" charset="0"/>
                <a:cs typeface="Courier New" panose="02070309020205020404" pitchFamily="49" charset="0"/>
              </a:rPr>
              <a:t> </a:t>
            </a:r>
            <a:r>
              <a:rPr lang="en-US" sz="3000" b="1" dirty="0" err="1">
                <a:latin typeface="Courier New" panose="02070309020205020404" pitchFamily="49" charset="0"/>
                <a:cs typeface="Courier New" panose="02070309020205020404" pitchFamily="49" charset="0"/>
              </a:rPr>
              <a:t>độ</a:t>
            </a:r>
            <a:r>
              <a:rPr lang="en-US" sz="3000" b="1" dirty="0">
                <a:latin typeface="Courier New" panose="02070309020205020404" pitchFamily="49" charset="0"/>
                <a:cs typeface="Courier New" panose="02070309020205020404" pitchFamily="49" charset="0"/>
              </a:rPr>
              <a:t> ion K</a:t>
            </a:r>
            <a:r>
              <a:rPr lang="en-US" sz="3000" b="1" baseline="30000" dirty="0">
                <a:latin typeface="Courier New" panose="02070309020205020404" pitchFamily="49" charset="0"/>
                <a:cs typeface="Courier New" panose="02070309020205020404" pitchFamily="49" charset="0"/>
              </a:rPr>
              <a:t>+</a:t>
            </a:r>
            <a:r>
              <a:rPr lang="en-US" sz="3000" b="1" dirty="0">
                <a:latin typeface="Courier New" panose="02070309020205020404" pitchFamily="49" charset="0"/>
                <a:cs typeface="Courier New" panose="02070309020205020404" pitchFamily="49" charset="0"/>
              </a:rPr>
              <a:t> </a:t>
            </a:r>
            <a:r>
              <a:rPr lang="en-US" sz="3000" b="1" dirty="0" err="1">
                <a:latin typeface="Courier New" panose="02070309020205020404" pitchFamily="49" charset="0"/>
                <a:cs typeface="Courier New" panose="02070309020205020404" pitchFamily="49" charset="0"/>
              </a:rPr>
              <a:t>trong</a:t>
            </a:r>
            <a:r>
              <a:rPr lang="en-US" sz="3000" b="1" dirty="0">
                <a:latin typeface="Courier New" panose="02070309020205020404" pitchFamily="49" charset="0"/>
                <a:cs typeface="Courier New" panose="02070309020205020404" pitchFamily="49" charset="0"/>
              </a:rPr>
              <a:t> </a:t>
            </a:r>
            <a:r>
              <a:rPr lang="en-US" sz="3000" b="1" dirty="0" err="1">
                <a:latin typeface="Courier New" panose="02070309020205020404" pitchFamily="49" charset="0"/>
                <a:cs typeface="Courier New" panose="02070309020205020404" pitchFamily="49" charset="0"/>
              </a:rPr>
              <a:t>tế</a:t>
            </a:r>
            <a:r>
              <a:rPr lang="en-US" sz="3000" b="1" dirty="0">
                <a:latin typeface="Courier New" panose="02070309020205020404" pitchFamily="49" charset="0"/>
                <a:cs typeface="Courier New" panose="02070309020205020404" pitchFamily="49" charset="0"/>
              </a:rPr>
              <a:t> </a:t>
            </a:r>
            <a:r>
              <a:rPr lang="en-US" sz="3000" b="1" dirty="0" err="1">
                <a:latin typeface="Courier New" panose="02070309020205020404" pitchFamily="49" charset="0"/>
                <a:cs typeface="Courier New" panose="02070309020205020404" pitchFamily="49" charset="0"/>
              </a:rPr>
              <a:t>bào</a:t>
            </a:r>
            <a:r>
              <a:rPr lang="en-US" sz="3000" b="1" dirty="0">
                <a:latin typeface="Courier New" panose="02070309020205020404" pitchFamily="49" charset="0"/>
                <a:cs typeface="Courier New" panose="02070309020205020404" pitchFamily="49" charset="0"/>
              </a:rPr>
              <a:t> </a:t>
            </a:r>
            <a:r>
              <a:rPr lang="en-US" sz="3000" b="1" dirty="0" err="1">
                <a:latin typeface="Courier New" panose="02070309020205020404" pitchFamily="49" charset="0"/>
                <a:cs typeface="Courier New" panose="02070309020205020404" pitchFamily="49" charset="0"/>
              </a:rPr>
              <a:t>cao</a:t>
            </a:r>
            <a:r>
              <a:rPr lang="en-US" sz="3000" b="1" dirty="0">
                <a:latin typeface="Courier New" panose="02070309020205020404" pitchFamily="49" charset="0"/>
                <a:cs typeface="Courier New" panose="02070309020205020404" pitchFamily="49" charset="0"/>
              </a:rPr>
              <a:t> </a:t>
            </a:r>
            <a:r>
              <a:rPr lang="en-US" sz="3000" b="1" dirty="0" err="1">
                <a:latin typeface="Courier New" panose="02070309020205020404" pitchFamily="49" charset="0"/>
                <a:cs typeface="Courier New" panose="02070309020205020404" pitchFamily="49" charset="0"/>
              </a:rPr>
              <a:t>hơn</a:t>
            </a:r>
            <a:r>
              <a:rPr lang="en-US" sz="3000" b="1" dirty="0">
                <a:latin typeface="Courier New" panose="02070309020205020404" pitchFamily="49" charset="0"/>
                <a:cs typeface="Courier New" panose="02070309020205020404" pitchFamily="49" charset="0"/>
              </a:rPr>
              <a:t> </a:t>
            </a:r>
            <a:r>
              <a:rPr lang="en-US" sz="3000" b="1" dirty="0" err="1">
                <a:latin typeface="Courier New" panose="02070309020205020404" pitchFamily="49" charset="0"/>
                <a:cs typeface="Courier New" panose="02070309020205020404" pitchFamily="49" charset="0"/>
              </a:rPr>
              <a:t>môi</a:t>
            </a:r>
            <a:r>
              <a:rPr lang="en-US" sz="3000" b="1" dirty="0">
                <a:latin typeface="Courier New" panose="02070309020205020404" pitchFamily="49" charset="0"/>
                <a:cs typeface="Courier New" panose="02070309020205020404" pitchFamily="49" charset="0"/>
              </a:rPr>
              <a:t> </a:t>
            </a:r>
            <a:r>
              <a:rPr lang="en-US" sz="3000" b="1" dirty="0" err="1">
                <a:latin typeface="Courier New" panose="02070309020205020404" pitchFamily="49" charset="0"/>
                <a:cs typeface="Courier New" panose="02070309020205020404" pitchFamily="49" charset="0"/>
              </a:rPr>
              <a:t>trường</a:t>
            </a:r>
            <a:r>
              <a:rPr lang="en-US" sz="3000" b="1" dirty="0">
                <a:latin typeface="Courier New" panose="02070309020205020404" pitchFamily="49" charset="0"/>
                <a:cs typeface="Courier New" panose="02070309020205020404" pitchFamily="49" charset="0"/>
              </a:rPr>
              <a:t> </a:t>
            </a:r>
            <a:r>
              <a:rPr lang="en-US" sz="3000" b="1" dirty="0" err="1">
                <a:latin typeface="Courier New" panose="02070309020205020404" pitchFamily="49" charset="0"/>
                <a:cs typeface="Courier New" panose="02070309020205020404" pitchFamily="49" charset="0"/>
              </a:rPr>
              <a:t>đất</a:t>
            </a:r>
            <a:r>
              <a:rPr lang="en-US" sz="3000" b="1" dirty="0">
                <a:latin typeface="Courier New" panose="02070309020205020404" pitchFamily="49" charset="0"/>
                <a:cs typeface="Courier New" panose="02070309020205020404" pitchFamily="49" charset="0"/>
              </a:rPr>
              <a:t> </a:t>
            </a:r>
            <a:r>
              <a:rPr lang="en-US" sz="3000" b="1" dirty="0" err="1">
                <a:latin typeface="Courier New" panose="02070309020205020404" pitchFamily="49" charset="0"/>
                <a:cs typeface="Courier New" panose="02070309020205020404" pitchFamily="49" charset="0"/>
              </a:rPr>
              <a:t>nhưng</a:t>
            </a:r>
            <a:r>
              <a:rPr lang="en-US" sz="3000" b="1" dirty="0">
                <a:latin typeface="Courier New" panose="02070309020205020404" pitchFamily="49" charset="0"/>
                <a:cs typeface="Courier New" panose="02070309020205020404" pitchFamily="49" charset="0"/>
              </a:rPr>
              <a:t> </a:t>
            </a:r>
            <a:r>
              <a:rPr lang="en-US" sz="3000" b="1" dirty="0" err="1">
                <a:latin typeface="Courier New" panose="02070309020205020404" pitchFamily="49" charset="0"/>
                <a:cs typeface="Courier New" panose="02070309020205020404" pitchFamily="49" charset="0"/>
              </a:rPr>
              <a:t>vẫn</a:t>
            </a:r>
            <a:r>
              <a:rPr lang="en-US" sz="3000" b="1" dirty="0">
                <a:latin typeface="Courier New" panose="02070309020205020404" pitchFamily="49" charset="0"/>
                <a:cs typeface="Courier New" panose="02070309020205020404" pitchFamily="49" charset="0"/>
              </a:rPr>
              <a:t> </a:t>
            </a:r>
            <a:r>
              <a:rPr lang="en-US" sz="3000" b="1" dirty="0" err="1">
                <a:latin typeface="Courier New" panose="02070309020205020404" pitchFamily="49" charset="0"/>
                <a:cs typeface="Courier New" panose="02070309020205020404" pitchFamily="49" charset="0"/>
              </a:rPr>
              <a:t>tiếp</a:t>
            </a:r>
            <a:r>
              <a:rPr lang="en-US" sz="3000" b="1" dirty="0">
                <a:latin typeface="Courier New" panose="02070309020205020404" pitchFamily="49" charset="0"/>
                <a:cs typeface="Courier New" panose="02070309020205020404" pitchFamily="49" charset="0"/>
              </a:rPr>
              <a:t> </a:t>
            </a:r>
            <a:r>
              <a:rPr lang="en-US" sz="3000" b="1" dirty="0" err="1">
                <a:latin typeface="Courier New" panose="02070309020205020404" pitchFamily="49" charset="0"/>
                <a:cs typeface="Courier New" panose="02070309020205020404" pitchFamily="49" charset="0"/>
              </a:rPr>
              <a:t>tục</a:t>
            </a:r>
            <a:r>
              <a:rPr lang="en-US" sz="3000" b="1" dirty="0">
                <a:latin typeface="Courier New" panose="02070309020205020404" pitchFamily="49" charset="0"/>
                <a:cs typeface="Courier New" panose="02070309020205020404" pitchFamily="49" charset="0"/>
              </a:rPr>
              <a:t> </a:t>
            </a:r>
            <a:r>
              <a:rPr lang="en-US" sz="3000" b="1" dirty="0" err="1">
                <a:latin typeface="Courier New" panose="02070309020205020404" pitchFamily="49" charset="0"/>
                <a:cs typeface="Courier New" panose="02070309020205020404" pitchFamily="49" charset="0"/>
              </a:rPr>
              <a:t>lấy</a:t>
            </a:r>
            <a:r>
              <a:rPr lang="en-US" sz="3000" b="1" dirty="0">
                <a:latin typeface="Courier New" panose="02070309020205020404" pitchFamily="49" charset="0"/>
                <a:cs typeface="Courier New" panose="02070309020205020404" pitchFamily="49" charset="0"/>
              </a:rPr>
              <a:t> </a:t>
            </a:r>
            <a:r>
              <a:rPr lang="en-US" sz="3000" b="1" dirty="0" err="1">
                <a:latin typeface="Courier New" panose="02070309020205020404" pitchFamily="49" charset="0"/>
                <a:cs typeface="Courier New" panose="02070309020205020404" pitchFamily="49" charset="0"/>
              </a:rPr>
              <a:t>thêm</a:t>
            </a:r>
            <a:r>
              <a:rPr lang="en-US" sz="3000" b="1" dirty="0">
                <a:latin typeface="Courier New" panose="02070309020205020404" pitchFamily="49" charset="0"/>
                <a:cs typeface="Courier New" panose="02070309020205020404" pitchFamily="49" charset="0"/>
              </a:rPr>
              <a:t> ion </a:t>
            </a:r>
            <a:r>
              <a:rPr lang="en-US" sz="3000" b="1" dirty="0" err="1">
                <a:latin typeface="Courier New" panose="02070309020205020404" pitchFamily="49" charset="0"/>
                <a:cs typeface="Courier New" panose="02070309020205020404" pitchFamily="49" charset="0"/>
              </a:rPr>
              <a:t>này</a:t>
            </a:r>
            <a:r>
              <a:rPr lang="en-US" sz="3000" b="1" dirty="0">
                <a:latin typeface="Courier New" panose="02070309020205020404" pitchFamily="49" charset="0"/>
                <a:cs typeface="Courier New" panose="02070309020205020404" pitchFamily="49" charset="0"/>
              </a:rPr>
              <a:t> </a:t>
            </a:r>
            <a:r>
              <a:rPr lang="en-US" sz="3000" b="1" dirty="0" err="1">
                <a:latin typeface="Courier New" panose="02070309020205020404" pitchFamily="49" charset="0"/>
                <a:cs typeface="Courier New" panose="02070309020205020404" pitchFamily="49" charset="0"/>
              </a:rPr>
              <a:t>vào</a:t>
            </a:r>
            <a:r>
              <a:rPr lang="en-US" sz="3000" b="1" dirty="0">
                <a:latin typeface="Courier New" panose="02070309020205020404" pitchFamily="49" charset="0"/>
                <a:cs typeface="Courier New" panose="02070309020205020404" pitchFamily="49" charset="0"/>
              </a:rPr>
              <a:t> </a:t>
            </a:r>
            <a:r>
              <a:rPr lang="en-US" sz="3000" b="1" dirty="0" err="1">
                <a:latin typeface="Courier New" panose="02070309020205020404" pitchFamily="49" charset="0"/>
                <a:cs typeface="Courier New" panose="02070309020205020404" pitchFamily="49" charset="0"/>
              </a:rPr>
              <a:t>theo</a:t>
            </a:r>
            <a:r>
              <a:rPr lang="en-US" sz="3000" b="1" dirty="0">
                <a:latin typeface="Courier New" panose="02070309020205020404" pitchFamily="49" charset="0"/>
                <a:cs typeface="Courier New" panose="02070309020205020404" pitchFamily="49" charset="0"/>
              </a:rPr>
              <a:t> phuong </a:t>
            </a:r>
            <a:r>
              <a:rPr lang="en-US" sz="3000" b="1" dirty="0" err="1">
                <a:latin typeface="Courier New" panose="02070309020205020404" pitchFamily="49" charset="0"/>
                <a:cs typeface="Courier New" panose="02070309020205020404" pitchFamily="49" charset="0"/>
              </a:rPr>
              <a:t>thức</a:t>
            </a:r>
            <a:r>
              <a:rPr lang="en-US" sz="3000" b="1" dirty="0">
                <a:latin typeface="Courier New" panose="02070309020205020404" pitchFamily="49" charset="0"/>
                <a:cs typeface="Courier New" panose="02070309020205020404" pitchFamily="49" charset="0"/>
              </a:rPr>
              <a:t> </a:t>
            </a:r>
            <a:r>
              <a:rPr lang="en-US" sz="3000" b="1" dirty="0" err="1">
                <a:latin typeface="Courier New" panose="02070309020205020404" pitchFamily="49" charset="0"/>
                <a:cs typeface="Courier New" panose="02070309020205020404" pitchFamily="49" charset="0"/>
              </a:rPr>
              <a:t>vận</a:t>
            </a:r>
            <a:r>
              <a:rPr lang="en-US" sz="3000" b="1" dirty="0">
                <a:latin typeface="Courier New" panose="02070309020205020404" pitchFamily="49" charset="0"/>
                <a:cs typeface="Courier New" panose="02070309020205020404" pitchFamily="49" charset="0"/>
              </a:rPr>
              <a:t> </a:t>
            </a:r>
            <a:r>
              <a:rPr lang="en-US" sz="3000" b="1" dirty="0" err="1">
                <a:latin typeface="Courier New" panose="02070309020205020404" pitchFamily="49" charset="0"/>
                <a:cs typeface="Courier New" panose="02070309020205020404" pitchFamily="49" charset="0"/>
              </a:rPr>
              <a:t>chuyển</a:t>
            </a:r>
            <a:r>
              <a:rPr lang="en-US" sz="3000" b="1" dirty="0">
                <a:latin typeface="Courier New" panose="02070309020205020404" pitchFamily="49" charset="0"/>
                <a:cs typeface="Courier New" panose="02070309020205020404" pitchFamily="49" charset="0"/>
              </a:rPr>
              <a:t> </a:t>
            </a:r>
            <a:r>
              <a:rPr lang="en-US" sz="3000" b="1" dirty="0" err="1">
                <a:latin typeface="Courier New" panose="02070309020205020404" pitchFamily="49" charset="0"/>
                <a:cs typeface="Courier New" panose="02070309020205020404" pitchFamily="49" charset="0"/>
              </a:rPr>
              <a:t>chủ</a:t>
            </a:r>
            <a:r>
              <a:rPr lang="en-US" sz="3000" b="1" dirty="0">
                <a:latin typeface="Courier New" panose="02070309020205020404" pitchFamily="49" charset="0"/>
                <a:cs typeface="Courier New" panose="02070309020205020404" pitchFamily="49" charset="0"/>
              </a:rPr>
              <a:t> </a:t>
            </a:r>
            <a:r>
              <a:rPr lang="en-US" sz="3000" b="1" dirty="0" err="1">
                <a:latin typeface="Courier New" panose="02070309020205020404" pitchFamily="49" charset="0"/>
                <a:cs typeface="Courier New" panose="02070309020205020404" pitchFamily="49" charset="0"/>
              </a:rPr>
              <a:t>động</a:t>
            </a:r>
            <a:r>
              <a:rPr lang="en-US" sz="3000" b="1" dirty="0">
                <a:latin typeface="Courier New" panose="02070309020205020404" pitchFamily="49" charset="0"/>
                <a:cs typeface="Courier New" panose="02070309020205020404" pitchFamily="49" charset="0"/>
              </a:rPr>
              <a:t> </a:t>
            </a:r>
            <a:r>
              <a:rPr lang="en-US" sz="3000" b="1" dirty="0" err="1">
                <a:latin typeface="Courier New" panose="02070309020205020404" pitchFamily="49" charset="0"/>
                <a:cs typeface="Courier New" panose="02070309020205020404" pitchFamily="49" charset="0"/>
              </a:rPr>
              <a:t>vì</a:t>
            </a:r>
            <a:r>
              <a:rPr lang="en-US" sz="3000" b="1" dirty="0">
                <a:latin typeface="Courier New" panose="02070309020205020404" pitchFamily="49" charset="0"/>
                <a:cs typeface="Courier New" panose="02070309020205020404" pitchFamily="49" charset="0"/>
              </a:rPr>
              <a:t> </a:t>
            </a:r>
            <a:r>
              <a:rPr lang="en-US" sz="3000" b="1" dirty="0" err="1">
                <a:latin typeface="Courier New" panose="02070309020205020404" pitchFamily="49" charset="0"/>
                <a:cs typeface="Courier New" panose="02070309020205020404" pitchFamily="49" charset="0"/>
              </a:rPr>
              <a:t>đây</a:t>
            </a:r>
            <a:r>
              <a:rPr lang="en-US" sz="3000" b="1" dirty="0">
                <a:latin typeface="Courier New" panose="02070309020205020404" pitchFamily="49" charset="0"/>
                <a:cs typeface="Courier New" panose="02070309020205020404" pitchFamily="49" charset="0"/>
              </a:rPr>
              <a:t> </a:t>
            </a:r>
            <a:r>
              <a:rPr lang="en-US" sz="3000" b="1" dirty="0" err="1">
                <a:latin typeface="Courier New" panose="02070309020205020404" pitchFamily="49" charset="0"/>
                <a:cs typeface="Courier New" panose="02070309020205020404" pitchFamily="49" charset="0"/>
              </a:rPr>
              <a:t>là</a:t>
            </a:r>
            <a:r>
              <a:rPr lang="en-US" sz="3000" b="1" dirty="0">
                <a:latin typeface="Courier New" panose="02070309020205020404" pitchFamily="49" charset="0"/>
                <a:cs typeface="Courier New" panose="02070309020205020404" pitchFamily="49" charset="0"/>
              </a:rPr>
              <a:t> </a:t>
            </a:r>
            <a:r>
              <a:rPr lang="en-US" sz="3000" b="1" dirty="0" err="1">
                <a:latin typeface="Courier New" panose="02070309020205020404" pitchFamily="49" charset="0"/>
                <a:cs typeface="Courier New" panose="02070309020205020404" pitchFamily="49" charset="0"/>
              </a:rPr>
              <a:t>một</a:t>
            </a:r>
            <a:r>
              <a:rPr lang="en-US" sz="3000" b="1" dirty="0">
                <a:latin typeface="Courier New" panose="02070309020205020404" pitchFamily="49" charset="0"/>
                <a:cs typeface="Courier New" panose="02070309020205020404" pitchFamily="49" charset="0"/>
              </a:rPr>
              <a:t> ion </a:t>
            </a:r>
            <a:r>
              <a:rPr lang="en-US" sz="3000" b="1" dirty="0" err="1">
                <a:latin typeface="Courier New" panose="02070309020205020404" pitchFamily="49" charset="0"/>
                <a:cs typeface="Courier New" panose="02070309020205020404" pitchFamily="49" charset="0"/>
              </a:rPr>
              <a:t>rất</a:t>
            </a:r>
            <a:r>
              <a:rPr lang="en-US" sz="3000" b="1" dirty="0">
                <a:latin typeface="Courier New" panose="02070309020205020404" pitchFamily="49" charset="0"/>
                <a:cs typeface="Courier New" panose="02070309020205020404" pitchFamily="49" charset="0"/>
              </a:rPr>
              <a:t> </a:t>
            </a:r>
            <a:r>
              <a:rPr lang="en-US" sz="3000" b="1" dirty="0" err="1">
                <a:latin typeface="Courier New" panose="02070309020205020404" pitchFamily="49" charset="0"/>
                <a:cs typeface="Courier New" panose="02070309020205020404" pitchFamily="49" charset="0"/>
              </a:rPr>
              <a:t>cần</a:t>
            </a:r>
            <a:r>
              <a:rPr lang="en-US" sz="3000" b="1" dirty="0">
                <a:latin typeface="Courier New" panose="02070309020205020404" pitchFamily="49" charset="0"/>
                <a:cs typeface="Courier New" panose="02070309020205020404" pitchFamily="49" charset="0"/>
              </a:rPr>
              <a:t> </a:t>
            </a:r>
            <a:r>
              <a:rPr lang="en-US" sz="3000" b="1" dirty="0" err="1">
                <a:latin typeface="Courier New" panose="02070309020205020404" pitchFamily="49" charset="0"/>
                <a:cs typeface="Courier New" panose="02070309020205020404" pitchFamily="49" charset="0"/>
              </a:rPr>
              <a:t>thiết</a:t>
            </a:r>
            <a:r>
              <a:rPr lang="en-US" sz="3000" b="1" dirty="0">
                <a:latin typeface="Courier New" panose="02070309020205020404" pitchFamily="49" charset="0"/>
                <a:cs typeface="Courier New" panose="02070309020205020404" pitchFamily="49" charset="0"/>
              </a:rPr>
              <a:t> </a:t>
            </a:r>
            <a:r>
              <a:rPr lang="en-US" sz="3000" b="1" dirty="0" err="1">
                <a:latin typeface="Courier New" panose="02070309020205020404" pitchFamily="49" charset="0"/>
                <a:cs typeface="Courier New" panose="02070309020205020404" pitchFamily="49" charset="0"/>
              </a:rPr>
              <a:t>cho</a:t>
            </a:r>
            <a:r>
              <a:rPr lang="en-US" sz="3000" b="1" dirty="0">
                <a:latin typeface="Courier New" panose="02070309020205020404" pitchFamily="49" charset="0"/>
                <a:cs typeface="Courier New" panose="02070309020205020404" pitchFamily="49" charset="0"/>
              </a:rPr>
              <a:t> </a:t>
            </a:r>
            <a:r>
              <a:rPr lang="en-US" sz="3000" b="1" dirty="0" err="1">
                <a:latin typeface="Courier New" panose="02070309020205020404" pitchFamily="49" charset="0"/>
                <a:cs typeface="Courier New" panose="02070309020205020404" pitchFamily="49" charset="0"/>
              </a:rPr>
              <a:t>cây</a:t>
            </a:r>
            <a:r>
              <a:rPr lang="en-US" sz="3000" b="1" dirty="0">
                <a:latin typeface="Courier New" panose="02070309020205020404" pitchFamily="49" charset="0"/>
                <a:cs typeface="Courier New" panose="02070309020205020404" pitchFamily="49" charset="0"/>
              </a:rPr>
              <a:t>.</a:t>
            </a:r>
          </a:p>
        </p:txBody>
      </p:sp>
    </p:spTree>
    <p:extLst>
      <p:ext uri="{BB962C8B-B14F-4D97-AF65-F5344CB8AC3E}">
        <p14:creationId xmlns:p14="http://schemas.microsoft.com/office/powerpoint/2010/main" val="1083735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p:cNvPicPr>
            <a:picLocks noChangeAspect="1"/>
          </p:cNvPicPr>
          <p:nvPr/>
        </p:nvPicPr>
        <p:blipFill rotWithShape="1">
          <a:blip r:embed="rId2"/>
          <a:srcRect l="31156" r="28102" b="22486"/>
          <a:stretch/>
        </p:blipFill>
        <p:spPr>
          <a:xfrm>
            <a:off x="7700556" y="1328553"/>
            <a:ext cx="4491444" cy="5529447"/>
          </a:xfrm>
          <a:prstGeom prst="rect">
            <a:avLst/>
          </a:prstGeom>
        </p:spPr>
      </p:pic>
      <p:sp>
        <p:nvSpPr>
          <p:cNvPr id="4" name="Cloud Callout 3"/>
          <p:cNvSpPr/>
          <p:nvPr/>
        </p:nvSpPr>
        <p:spPr>
          <a:xfrm>
            <a:off x="-601453" y="279538"/>
            <a:ext cx="8862645" cy="2702498"/>
          </a:xfrm>
          <a:prstGeom prst="cloudCallout">
            <a:avLst>
              <a:gd name="adj1" fmla="val 44671"/>
              <a:gd name="adj2" fmla="val 43461"/>
            </a:avLst>
          </a:prstGeom>
          <a:solidFill>
            <a:schemeClr val="bg1"/>
          </a:solidFill>
          <a:ln w="38100">
            <a:solidFill>
              <a:srgbClr val="E873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accent2">
                    <a:lumMod val="75000"/>
                  </a:schemeClr>
                </a:solidFill>
                <a:latin typeface="Courier New" panose="02070309020205020404" pitchFamily="49" charset="0"/>
                <a:cs typeface="Courier New" panose="02070309020205020404" pitchFamily="49" charset="0"/>
              </a:rPr>
              <a:t>Vận</a:t>
            </a:r>
            <a:r>
              <a:rPr lang="en-US" sz="3600" b="1" dirty="0">
                <a:solidFill>
                  <a:schemeClr val="accent2">
                    <a:lumMod val="75000"/>
                  </a:schemeClr>
                </a:solidFill>
                <a:latin typeface="Courier New" panose="02070309020205020404" pitchFamily="49" charset="0"/>
                <a:cs typeface="Courier New" panose="02070309020205020404" pitchFamily="49" charset="0"/>
              </a:rPr>
              <a:t> </a:t>
            </a:r>
            <a:r>
              <a:rPr lang="en-US" sz="3600" b="1" dirty="0" err="1">
                <a:solidFill>
                  <a:schemeClr val="accent2">
                    <a:lumMod val="75000"/>
                  </a:schemeClr>
                </a:solidFill>
                <a:latin typeface="Courier New" panose="02070309020205020404" pitchFamily="49" charset="0"/>
                <a:cs typeface="Courier New" panose="02070309020205020404" pitchFamily="49" charset="0"/>
              </a:rPr>
              <a:t>chuyển</a:t>
            </a:r>
            <a:r>
              <a:rPr lang="en-US" sz="3600" b="1" dirty="0">
                <a:solidFill>
                  <a:schemeClr val="accent2">
                    <a:lumMod val="75000"/>
                  </a:schemeClr>
                </a:solidFill>
                <a:latin typeface="Courier New" panose="02070309020205020404" pitchFamily="49" charset="0"/>
                <a:cs typeface="Courier New" panose="02070309020205020404" pitchFamily="49" charset="0"/>
              </a:rPr>
              <a:t> </a:t>
            </a:r>
            <a:r>
              <a:rPr lang="en-US" sz="3600" b="1" dirty="0" err="1">
                <a:solidFill>
                  <a:schemeClr val="accent2">
                    <a:lumMod val="75000"/>
                  </a:schemeClr>
                </a:solidFill>
                <a:latin typeface="Courier New" panose="02070309020205020404" pitchFamily="49" charset="0"/>
                <a:cs typeface="Courier New" panose="02070309020205020404" pitchFamily="49" charset="0"/>
              </a:rPr>
              <a:t>chủ</a:t>
            </a:r>
            <a:r>
              <a:rPr lang="en-US" sz="3600" b="1" dirty="0">
                <a:solidFill>
                  <a:schemeClr val="accent2">
                    <a:lumMod val="75000"/>
                  </a:schemeClr>
                </a:solidFill>
                <a:latin typeface="Courier New" panose="02070309020205020404" pitchFamily="49" charset="0"/>
                <a:cs typeface="Courier New" panose="02070309020205020404" pitchFamily="49" charset="0"/>
              </a:rPr>
              <a:t> </a:t>
            </a:r>
            <a:r>
              <a:rPr lang="en-US" sz="3600" b="1" dirty="0" err="1">
                <a:solidFill>
                  <a:schemeClr val="accent2">
                    <a:lumMod val="75000"/>
                  </a:schemeClr>
                </a:solidFill>
                <a:latin typeface="Courier New" panose="02070309020205020404" pitchFamily="49" charset="0"/>
                <a:cs typeface="Courier New" panose="02070309020205020404" pitchFamily="49" charset="0"/>
              </a:rPr>
              <a:t>động</a:t>
            </a:r>
            <a:r>
              <a:rPr lang="en-US" sz="3600" b="1" dirty="0">
                <a:solidFill>
                  <a:schemeClr val="accent2">
                    <a:lumMod val="75000"/>
                  </a:schemeClr>
                </a:solidFill>
                <a:latin typeface="Courier New" panose="02070309020205020404" pitchFamily="49" charset="0"/>
                <a:cs typeface="Courier New" panose="02070309020205020404" pitchFamily="49" charset="0"/>
              </a:rPr>
              <a:t> </a:t>
            </a:r>
            <a:r>
              <a:rPr lang="en-US" sz="3600" b="1" dirty="0" err="1">
                <a:solidFill>
                  <a:schemeClr val="accent2">
                    <a:lumMod val="75000"/>
                  </a:schemeClr>
                </a:solidFill>
                <a:latin typeface="Courier New" panose="02070309020205020404" pitchFamily="49" charset="0"/>
                <a:cs typeface="Courier New" panose="02070309020205020404" pitchFamily="49" charset="0"/>
              </a:rPr>
              <a:t>có</a:t>
            </a:r>
            <a:r>
              <a:rPr lang="en-US" sz="3600" b="1" dirty="0">
                <a:solidFill>
                  <a:schemeClr val="accent2">
                    <a:lumMod val="75000"/>
                  </a:schemeClr>
                </a:solidFill>
                <a:latin typeface="Courier New" panose="02070309020205020404" pitchFamily="49" charset="0"/>
                <a:cs typeface="Courier New" panose="02070309020205020404" pitchFamily="49" charset="0"/>
              </a:rPr>
              <a:t> ý </a:t>
            </a:r>
            <a:r>
              <a:rPr lang="en-US" sz="3600" b="1" dirty="0" err="1">
                <a:solidFill>
                  <a:schemeClr val="accent2">
                    <a:lumMod val="75000"/>
                  </a:schemeClr>
                </a:solidFill>
                <a:latin typeface="Courier New" panose="02070309020205020404" pitchFamily="49" charset="0"/>
                <a:cs typeface="Courier New" panose="02070309020205020404" pitchFamily="49" charset="0"/>
              </a:rPr>
              <a:t>nghĩa</a:t>
            </a:r>
            <a:r>
              <a:rPr lang="en-US" sz="3600" b="1" dirty="0">
                <a:solidFill>
                  <a:schemeClr val="accent2">
                    <a:lumMod val="75000"/>
                  </a:schemeClr>
                </a:solidFill>
                <a:latin typeface="Courier New" panose="02070309020205020404" pitchFamily="49" charset="0"/>
                <a:cs typeface="Courier New" panose="02070309020205020404" pitchFamily="49" charset="0"/>
              </a:rPr>
              <a:t> </a:t>
            </a:r>
            <a:r>
              <a:rPr lang="en-US" sz="3600" b="1" dirty="0" err="1">
                <a:solidFill>
                  <a:schemeClr val="accent2">
                    <a:lumMod val="75000"/>
                  </a:schemeClr>
                </a:solidFill>
                <a:latin typeface="Courier New" panose="02070309020205020404" pitchFamily="49" charset="0"/>
                <a:cs typeface="Courier New" panose="02070309020205020404" pitchFamily="49" charset="0"/>
              </a:rPr>
              <a:t>gì</a:t>
            </a:r>
            <a:r>
              <a:rPr lang="en-US" sz="3600" b="1" dirty="0">
                <a:solidFill>
                  <a:schemeClr val="accent2">
                    <a:lumMod val="75000"/>
                  </a:schemeClr>
                </a:solidFill>
                <a:latin typeface="Courier New" panose="02070309020205020404" pitchFamily="49" charset="0"/>
                <a:cs typeface="Courier New" panose="02070309020205020404" pitchFamily="49" charset="0"/>
              </a:rPr>
              <a:t> </a:t>
            </a:r>
            <a:r>
              <a:rPr lang="en-US" sz="3600" b="1" dirty="0" err="1">
                <a:solidFill>
                  <a:schemeClr val="accent2">
                    <a:lumMod val="75000"/>
                  </a:schemeClr>
                </a:solidFill>
                <a:latin typeface="Courier New" panose="02070309020205020404" pitchFamily="49" charset="0"/>
                <a:cs typeface="Courier New" panose="02070309020205020404" pitchFamily="49" charset="0"/>
              </a:rPr>
              <a:t>đối</a:t>
            </a:r>
            <a:r>
              <a:rPr lang="en-US" sz="3600" b="1" dirty="0">
                <a:solidFill>
                  <a:schemeClr val="accent2">
                    <a:lumMod val="75000"/>
                  </a:schemeClr>
                </a:solidFill>
                <a:latin typeface="Courier New" panose="02070309020205020404" pitchFamily="49" charset="0"/>
                <a:cs typeface="Courier New" panose="02070309020205020404" pitchFamily="49" charset="0"/>
              </a:rPr>
              <a:t> </a:t>
            </a:r>
            <a:r>
              <a:rPr lang="en-US" sz="3600" b="1" dirty="0" err="1">
                <a:solidFill>
                  <a:schemeClr val="accent2">
                    <a:lumMod val="75000"/>
                  </a:schemeClr>
                </a:solidFill>
                <a:latin typeface="Courier New" panose="02070309020205020404" pitchFamily="49" charset="0"/>
                <a:cs typeface="Courier New" panose="02070309020205020404" pitchFamily="49" charset="0"/>
              </a:rPr>
              <a:t>với</a:t>
            </a:r>
            <a:r>
              <a:rPr lang="en-US" sz="3600" b="1" dirty="0">
                <a:solidFill>
                  <a:schemeClr val="accent2">
                    <a:lumMod val="75000"/>
                  </a:schemeClr>
                </a:solidFill>
                <a:latin typeface="Courier New" panose="02070309020205020404" pitchFamily="49" charset="0"/>
                <a:cs typeface="Courier New" panose="02070309020205020404" pitchFamily="49" charset="0"/>
              </a:rPr>
              <a:t> </a:t>
            </a:r>
            <a:r>
              <a:rPr lang="en-US" sz="3600" b="1" dirty="0" err="1">
                <a:solidFill>
                  <a:schemeClr val="accent2">
                    <a:lumMod val="75000"/>
                  </a:schemeClr>
                </a:solidFill>
                <a:latin typeface="Courier New" panose="02070309020205020404" pitchFamily="49" charset="0"/>
                <a:cs typeface="Courier New" panose="02070309020205020404" pitchFamily="49" charset="0"/>
              </a:rPr>
              <a:t>cơ</a:t>
            </a:r>
            <a:r>
              <a:rPr lang="en-US" sz="3600" b="1" dirty="0">
                <a:solidFill>
                  <a:schemeClr val="accent2">
                    <a:lumMod val="75000"/>
                  </a:schemeClr>
                </a:solidFill>
                <a:latin typeface="Courier New" panose="02070309020205020404" pitchFamily="49" charset="0"/>
                <a:cs typeface="Courier New" panose="02070309020205020404" pitchFamily="49" charset="0"/>
              </a:rPr>
              <a:t> </a:t>
            </a:r>
            <a:r>
              <a:rPr lang="en-US" sz="3600" b="1" dirty="0" err="1">
                <a:solidFill>
                  <a:schemeClr val="accent2">
                    <a:lumMod val="75000"/>
                  </a:schemeClr>
                </a:solidFill>
                <a:latin typeface="Courier New" panose="02070309020205020404" pitchFamily="49" charset="0"/>
                <a:cs typeface="Courier New" panose="02070309020205020404" pitchFamily="49" charset="0"/>
              </a:rPr>
              <a:t>thể</a:t>
            </a:r>
            <a:r>
              <a:rPr lang="en-US" sz="3600" b="1" dirty="0">
                <a:solidFill>
                  <a:schemeClr val="accent2">
                    <a:lumMod val="75000"/>
                  </a:schemeClr>
                </a:solidFill>
                <a:latin typeface="Courier New" panose="02070309020205020404" pitchFamily="49" charset="0"/>
                <a:cs typeface="Courier New" panose="02070309020205020404" pitchFamily="49" charset="0"/>
              </a:rPr>
              <a:t> </a:t>
            </a:r>
            <a:r>
              <a:rPr lang="en-US" sz="3600" b="1" dirty="0" err="1">
                <a:solidFill>
                  <a:schemeClr val="accent2">
                    <a:lumMod val="75000"/>
                  </a:schemeClr>
                </a:solidFill>
                <a:latin typeface="Courier New" panose="02070309020205020404" pitchFamily="49" charset="0"/>
                <a:cs typeface="Courier New" panose="02070309020205020404" pitchFamily="49" charset="0"/>
              </a:rPr>
              <a:t>sinh</a:t>
            </a:r>
            <a:r>
              <a:rPr lang="en-US" sz="3600" b="1" dirty="0">
                <a:solidFill>
                  <a:schemeClr val="accent2">
                    <a:lumMod val="75000"/>
                  </a:schemeClr>
                </a:solidFill>
                <a:latin typeface="Courier New" panose="02070309020205020404" pitchFamily="49" charset="0"/>
                <a:cs typeface="Courier New" panose="02070309020205020404" pitchFamily="49" charset="0"/>
              </a:rPr>
              <a:t> </a:t>
            </a:r>
            <a:r>
              <a:rPr lang="en-US" sz="3600" b="1" dirty="0" err="1">
                <a:solidFill>
                  <a:schemeClr val="accent2">
                    <a:lumMod val="75000"/>
                  </a:schemeClr>
                </a:solidFill>
                <a:latin typeface="Courier New" panose="02070309020205020404" pitchFamily="49" charset="0"/>
                <a:cs typeface="Courier New" panose="02070309020205020404" pitchFamily="49" charset="0"/>
              </a:rPr>
              <a:t>vật</a:t>
            </a:r>
            <a:r>
              <a:rPr lang="en-US" sz="3600" b="1" dirty="0">
                <a:solidFill>
                  <a:schemeClr val="accent2">
                    <a:lumMod val="75000"/>
                  </a:schemeClr>
                </a:solidFill>
                <a:latin typeface="Courier New" panose="02070309020205020404" pitchFamily="49" charset="0"/>
                <a:cs typeface="Courier New" panose="02070309020205020404" pitchFamily="49" charset="0"/>
              </a:rPr>
              <a:t>?</a:t>
            </a:r>
          </a:p>
        </p:txBody>
      </p:sp>
      <p:sp>
        <p:nvSpPr>
          <p:cNvPr id="5" name="TextBox 4"/>
          <p:cNvSpPr txBox="1"/>
          <p:nvPr/>
        </p:nvSpPr>
        <p:spPr>
          <a:xfrm>
            <a:off x="189135" y="3658906"/>
            <a:ext cx="7511421" cy="3016210"/>
          </a:xfrm>
          <a:prstGeom prst="rect">
            <a:avLst/>
          </a:prstGeom>
          <a:noFill/>
        </p:spPr>
        <p:txBody>
          <a:bodyPr wrap="square" rtlCol="0">
            <a:spAutoFit/>
          </a:bodyPr>
          <a:lstStyle/>
          <a:p>
            <a:r>
              <a:rPr lang="en-US" sz="3800" b="1" dirty="0" err="1">
                <a:latin typeface="Courier New" panose="02070309020205020404" pitchFamily="49" charset="0"/>
                <a:cs typeface="Courier New" panose="02070309020205020404" pitchFamily="49" charset="0"/>
              </a:rPr>
              <a:t>Giúp</a:t>
            </a:r>
            <a:r>
              <a:rPr lang="en-US" sz="3800" b="1" dirty="0">
                <a:latin typeface="Courier New" panose="02070309020205020404" pitchFamily="49" charset="0"/>
                <a:cs typeface="Courier New" panose="02070309020205020404" pitchFamily="49" charset="0"/>
              </a:rPr>
              <a:t> </a:t>
            </a:r>
            <a:r>
              <a:rPr lang="en-US" sz="3800" b="1" dirty="0" err="1">
                <a:latin typeface="Courier New" panose="02070309020205020404" pitchFamily="49" charset="0"/>
                <a:cs typeface="Courier New" panose="02070309020205020404" pitchFamily="49" charset="0"/>
              </a:rPr>
              <a:t>tế</a:t>
            </a:r>
            <a:r>
              <a:rPr lang="en-US" sz="3800" b="1" dirty="0">
                <a:latin typeface="Courier New" panose="02070309020205020404" pitchFamily="49" charset="0"/>
                <a:cs typeface="Courier New" panose="02070309020205020404" pitchFamily="49" charset="0"/>
              </a:rPr>
              <a:t> </a:t>
            </a:r>
            <a:r>
              <a:rPr lang="en-US" sz="3800" b="1" dirty="0" err="1">
                <a:latin typeface="Courier New" panose="02070309020205020404" pitchFamily="49" charset="0"/>
                <a:cs typeface="Courier New" panose="02070309020205020404" pitchFamily="49" charset="0"/>
              </a:rPr>
              <a:t>bào</a:t>
            </a:r>
            <a:r>
              <a:rPr lang="en-US" sz="3800" b="1" dirty="0">
                <a:latin typeface="Courier New" panose="02070309020205020404" pitchFamily="49" charset="0"/>
                <a:cs typeface="Courier New" panose="02070309020205020404" pitchFamily="49" charset="0"/>
              </a:rPr>
              <a:t> </a:t>
            </a:r>
            <a:r>
              <a:rPr lang="en-US" sz="3800" b="1" dirty="0" err="1">
                <a:latin typeface="Courier New" panose="02070309020205020404" pitchFamily="49" charset="0"/>
                <a:cs typeface="Courier New" panose="02070309020205020404" pitchFamily="49" charset="0"/>
              </a:rPr>
              <a:t>có</a:t>
            </a:r>
            <a:r>
              <a:rPr lang="en-US" sz="3800" b="1" dirty="0">
                <a:latin typeface="Courier New" panose="02070309020205020404" pitchFamily="49" charset="0"/>
                <a:cs typeface="Courier New" panose="02070309020205020404" pitchFamily="49" charset="0"/>
              </a:rPr>
              <a:t> </a:t>
            </a:r>
            <a:r>
              <a:rPr lang="en-US" sz="3800" b="1" dirty="0" err="1">
                <a:latin typeface="Courier New" panose="02070309020205020404" pitchFamily="49" charset="0"/>
                <a:cs typeface="Courier New" panose="02070309020205020404" pitchFamily="49" charset="0"/>
              </a:rPr>
              <a:t>thể</a:t>
            </a:r>
            <a:r>
              <a:rPr lang="en-US" sz="3800" b="1" dirty="0">
                <a:latin typeface="Courier New" panose="02070309020205020404" pitchFamily="49" charset="0"/>
                <a:cs typeface="Courier New" panose="02070309020205020404" pitchFamily="49" charset="0"/>
              </a:rPr>
              <a:t> </a:t>
            </a:r>
            <a:r>
              <a:rPr lang="en-US" sz="3800" b="1" dirty="0" err="1">
                <a:latin typeface="Courier New" panose="02070309020205020404" pitchFamily="49" charset="0"/>
                <a:cs typeface="Courier New" panose="02070309020205020404" pitchFamily="49" charset="0"/>
              </a:rPr>
              <a:t>lấy</a:t>
            </a:r>
            <a:r>
              <a:rPr lang="en-US" sz="3800" b="1" dirty="0">
                <a:latin typeface="Courier New" panose="02070309020205020404" pitchFamily="49" charset="0"/>
                <a:cs typeface="Courier New" panose="02070309020205020404" pitchFamily="49" charset="0"/>
              </a:rPr>
              <a:t> </a:t>
            </a:r>
            <a:r>
              <a:rPr lang="en-US" sz="3800" b="1" dirty="0" err="1">
                <a:latin typeface="Courier New" panose="02070309020205020404" pitchFamily="49" charset="0"/>
                <a:cs typeface="Courier New" panose="02070309020205020404" pitchFamily="49" charset="0"/>
              </a:rPr>
              <a:t>được</a:t>
            </a:r>
            <a:r>
              <a:rPr lang="en-US" sz="3800" b="1" dirty="0">
                <a:latin typeface="Courier New" panose="02070309020205020404" pitchFamily="49" charset="0"/>
                <a:cs typeface="Courier New" panose="02070309020205020404" pitchFamily="49" charset="0"/>
              </a:rPr>
              <a:t> </a:t>
            </a:r>
            <a:r>
              <a:rPr lang="en-US" sz="3800" b="1" dirty="0" err="1">
                <a:latin typeface="Courier New" panose="02070309020205020404" pitchFamily="49" charset="0"/>
                <a:cs typeface="Courier New" panose="02070309020205020404" pitchFamily="49" charset="0"/>
              </a:rPr>
              <a:t>các</a:t>
            </a:r>
            <a:r>
              <a:rPr lang="en-US" sz="3800" b="1" dirty="0">
                <a:latin typeface="Courier New" panose="02070309020205020404" pitchFamily="49" charset="0"/>
                <a:cs typeface="Courier New" panose="02070309020205020404" pitchFamily="49" charset="0"/>
              </a:rPr>
              <a:t> </a:t>
            </a:r>
            <a:r>
              <a:rPr lang="en-US" sz="3800" b="1" dirty="0" err="1">
                <a:latin typeface="Courier New" panose="02070309020205020404" pitchFamily="49" charset="0"/>
                <a:cs typeface="Courier New" panose="02070309020205020404" pitchFamily="49" charset="0"/>
              </a:rPr>
              <a:t>chất</a:t>
            </a:r>
            <a:r>
              <a:rPr lang="en-US" sz="3800" b="1" dirty="0">
                <a:latin typeface="Courier New" panose="02070309020205020404" pitchFamily="49" charset="0"/>
                <a:cs typeface="Courier New" panose="02070309020205020404" pitchFamily="49" charset="0"/>
              </a:rPr>
              <a:t> </a:t>
            </a:r>
            <a:r>
              <a:rPr lang="en-US" sz="3800" b="1" dirty="0" err="1">
                <a:latin typeface="Courier New" panose="02070309020205020404" pitchFamily="49" charset="0"/>
                <a:cs typeface="Courier New" panose="02070309020205020404" pitchFamily="49" charset="0"/>
              </a:rPr>
              <a:t>cần</a:t>
            </a:r>
            <a:r>
              <a:rPr lang="en-US" sz="3800" b="1" dirty="0">
                <a:latin typeface="Courier New" panose="02070309020205020404" pitchFamily="49" charset="0"/>
                <a:cs typeface="Courier New" panose="02070309020205020404" pitchFamily="49" charset="0"/>
              </a:rPr>
              <a:t> </a:t>
            </a:r>
            <a:r>
              <a:rPr lang="en-US" sz="3800" b="1" dirty="0" err="1">
                <a:latin typeface="Courier New" panose="02070309020205020404" pitchFamily="49" charset="0"/>
                <a:cs typeface="Courier New" panose="02070309020205020404" pitchFamily="49" charset="0"/>
              </a:rPr>
              <a:t>thiết</a:t>
            </a:r>
            <a:r>
              <a:rPr lang="en-US" sz="3800" b="1" dirty="0">
                <a:latin typeface="Courier New" panose="02070309020205020404" pitchFamily="49" charset="0"/>
                <a:cs typeface="Courier New" panose="02070309020205020404" pitchFamily="49" charset="0"/>
              </a:rPr>
              <a:t> </a:t>
            </a:r>
            <a:r>
              <a:rPr lang="en-US" sz="3800" b="1" dirty="0" err="1">
                <a:latin typeface="Courier New" panose="02070309020205020404" pitchFamily="49" charset="0"/>
                <a:cs typeface="Courier New" panose="02070309020205020404" pitchFamily="49" charset="0"/>
              </a:rPr>
              <a:t>ngay</a:t>
            </a:r>
            <a:r>
              <a:rPr lang="en-US" sz="3800" b="1" dirty="0">
                <a:latin typeface="Courier New" panose="02070309020205020404" pitchFamily="49" charset="0"/>
                <a:cs typeface="Courier New" panose="02070309020205020404" pitchFamily="49" charset="0"/>
              </a:rPr>
              <a:t> </a:t>
            </a:r>
            <a:r>
              <a:rPr lang="en-US" sz="3800" b="1" dirty="0" err="1">
                <a:latin typeface="Courier New" panose="02070309020205020404" pitchFamily="49" charset="0"/>
                <a:cs typeface="Courier New" panose="02070309020205020404" pitchFamily="49" charset="0"/>
              </a:rPr>
              <a:t>cả</a:t>
            </a:r>
            <a:r>
              <a:rPr lang="en-US" sz="3800" b="1" dirty="0">
                <a:latin typeface="Courier New" panose="02070309020205020404" pitchFamily="49" charset="0"/>
                <a:cs typeface="Courier New" panose="02070309020205020404" pitchFamily="49" charset="0"/>
              </a:rPr>
              <a:t> </a:t>
            </a:r>
            <a:r>
              <a:rPr lang="en-US" sz="3800" b="1" dirty="0" err="1">
                <a:latin typeface="Courier New" panose="02070309020205020404" pitchFamily="49" charset="0"/>
                <a:cs typeface="Courier New" panose="02070309020205020404" pitchFamily="49" charset="0"/>
              </a:rPr>
              <a:t>khi</a:t>
            </a:r>
            <a:r>
              <a:rPr lang="en-US" sz="3800" b="1" dirty="0">
                <a:latin typeface="Courier New" panose="02070309020205020404" pitchFamily="49" charset="0"/>
                <a:cs typeface="Courier New" panose="02070309020205020404" pitchFamily="49" charset="0"/>
              </a:rPr>
              <a:t> </a:t>
            </a:r>
            <a:r>
              <a:rPr lang="en-US" sz="3800" b="1" dirty="0" err="1">
                <a:latin typeface="Courier New" panose="02070309020205020404" pitchFamily="49" charset="0"/>
                <a:cs typeface="Courier New" panose="02070309020205020404" pitchFamily="49" charset="0"/>
              </a:rPr>
              <a:t>chúng</a:t>
            </a:r>
            <a:r>
              <a:rPr lang="en-US" sz="3800" b="1" dirty="0">
                <a:latin typeface="Courier New" panose="02070309020205020404" pitchFamily="49" charset="0"/>
                <a:cs typeface="Courier New" panose="02070309020205020404" pitchFamily="49" charset="0"/>
              </a:rPr>
              <a:t> </a:t>
            </a:r>
            <a:r>
              <a:rPr lang="en-US" sz="3800" b="1" dirty="0" err="1">
                <a:latin typeface="Courier New" panose="02070309020205020404" pitchFamily="49" charset="0"/>
                <a:cs typeface="Courier New" panose="02070309020205020404" pitchFamily="49" charset="0"/>
              </a:rPr>
              <a:t>có</a:t>
            </a:r>
            <a:r>
              <a:rPr lang="en-US" sz="3800" b="1" dirty="0">
                <a:latin typeface="Courier New" panose="02070309020205020404" pitchFamily="49" charset="0"/>
                <a:cs typeface="Courier New" panose="02070309020205020404" pitchFamily="49" charset="0"/>
              </a:rPr>
              <a:t> </a:t>
            </a:r>
            <a:r>
              <a:rPr lang="en-US" sz="3800" b="1" dirty="0" err="1">
                <a:latin typeface="Courier New" panose="02070309020205020404" pitchFamily="49" charset="0"/>
                <a:cs typeface="Courier New" panose="02070309020205020404" pitchFamily="49" charset="0"/>
              </a:rPr>
              <a:t>nồng</a:t>
            </a:r>
            <a:r>
              <a:rPr lang="en-US" sz="3800" b="1" dirty="0">
                <a:latin typeface="Courier New" panose="02070309020205020404" pitchFamily="49" charset="0"/>
                <a:cs typeface="Courier New" panose="02070309020205020404" pitchFamily="49" charset="0"/>
              </a:rPr>
              <a:t> </a:t>
            </a:r>
            <a:r>
              <a:rPr lang="en-US" sz="3800" b="1" dirty="0" err="1">
                <a:latin typeface="Courier New" panose="02070309020205020404" pitchFamily="49" charset="0"/>
                <a:cs typeface="Courier New" panose="02070309020205020404" pitchFamily="49" charset="0"/>
              </a:rPr>
              <a:t>độ</a:t>
            </a:r>
            <a:r>
              <a:rPr lang="en-US" sz="3800" b="1" dirty="0">
                <a:latin typeface="Courier New" panose="02070309020205020404" pitchFamily="49" charset="0"/>
                <a:cs typeface="Courier New" panose="02070309020205020404" pitchFamily="49" charset="0"/>
              </a:rPr>
              <a:t> </a:t>
            </a:r>
            <a:r>
              <a:rPr lang="en-US" sz="3800" b="1" dirty="0" err="1">
                <a:latin typeface="Courier New" panose="02070309020205020404" pitchFamily="49" charset="0"/>
                <a:cs typeface="Courier New" panose="02070309020205020404" pitchFamily="49" charset="0"/>
              </a:rPr>
              <a:t>thấp</a:t>
            </a:r>
            <a:r>
              <a:rPr lang="en-US" sz="3800" b="1" dirty="0">
                <a:latin typeface="Courier New" panose="02070309020205020404" pitchFamily="49" charset="0"/>
                <a:cs typeface="Courier New" panose="02070309020205020404" pitchFamily="49" charset="0"/>
              </a:rPr>
              <a:t> </a:t>
            </a:r>
            <a:r>
              <a:rPr lang="en-US" sz="3800" b="1" dirty="0" err="1">
                <a:latin typeface="Courier New" panose="02070309020205020404" pitchFamily="49" charset="0"/>
                <a:cs typeface="Courier New" panose="02070309020205020404" pitchFamily="49" charset="0"/>
              </a:rPr>
              <a:t>hơn</a:t>
            </a:r>
            <a:r>
              <a:rPr lang="en-US" sz="3800" b="1" dirty="0">
                <a:latin typeface="Courier New" panose="02070309020205020404" pitchFamily="49" charset="0"/>
                <a:cs typeface="Courier New" panose="02070309020205020404" pitchFamily="49" charset="0"/>
              </a:rPr>
              <a:t> so </a:t>
            </a:r>
            <a:r>
              <a:rPr lang="en-US" sz="3800" b="1" dirty="0" err="1">
                <a:latin typeface="Courier New" panose="02070309020205020404" pitchFamily="49" charset="0"/>
                <a:cs typeface="Courier New" panose="02070309020205020404" pitchFamily="49" charset="0"/>
              </a:rPr>
              <a:t>với</a:t>
            </a:r>
            <a:r>
              <a:rPr lang="en-US" sz="3800" b="1" dirty="0">
                <a:latin typeface="Courier New" panose="02070309020205020404" pitchFamily="49" charset="0"/>
                <a:cs typeface="Courier New" panose="02070309020205020404" pitchFamily="49" charset="0"/>
              </a:rPr>
              <a:t> </a:t>
            </a:r>
            <a:r>
              <a:rPr lang="en-US" sz="3800" b="1" dirty="0" err="1">
                <a:latin typeface="Courier New" panose="02070309020205020404" pitchFamily="49" charset="0"/>
                <a:cs typeface="Courier New" panose="02070309020205020404" pitchFamily="49" charset="0"/>
              </a:rPr>
              <a:t>bên</a:t>
            </a:r>
            <a:r>
              <a:rPr lang="en-US" sz="3800" b="1" dirty="0">
                <a:latin typeface="Courier New" panose="02070309020205020404" pitchFamily="49" charset="0"/>
                <a:cs typeface="Courier New" panose="02070309020205020404" pitchFamily="49" charset="0"/>
              </a:rPr>
              <a:t> </a:t>
            </a:r>
            <a:r>
              <a:rPr lang="en-US" sz="3800" b="1" dirty="0" err="1">
                <a:latin typeface="Courier New" panose="02070309020205020404" pitchFamily="49" charset="0"/>
                <a:cs typeface="Courier New" panose="02070309020205020404" pitchFamily="49" charset="0"/>
              </a:rPr>
              <a:t>trong</a:t>
            </a:r>
            <a:r>
              <a:rPr lang="en-US" sz="3800" b="1" dirty="0">
                <a:latin typeface="Courier New" panose="02070309020205020404" pitchFamily="49" charset="0"/>
                <a:cs typeface="Courier New" panose="02070309020205020404" pitchFamily="49" charset="0"/>
              </a:rPr>
              <a:t> </a:t>
            </a:r>
            <a:r>
              <a:rPr lang="en-US" sz="3800" b="1" dirty="0" err="1">
                <a:latin typeface="Courier New" panose="02070309020205020404" pitchFamily="49" charset="0"/>
                <a:cs typeface="Courier New" panose="02070309020205020404" pitchFamily="49" charset="0"/>
              </a:rPr>
              <a:t>tế</a:t>
            </a:r>
            <a:r>
              <a:rPr lang="en-US" sz="3800" b="1" dirty="0">
                <a:latin typeface="Courier New" panose="02070309020205020404" pitchFamily="49" charset="0"/>
                <a:cs typeface="Courier New" panose="02070309020205020404" pitchFamily="49" charset="0"/>
              </a:rPr>
              <a:t> </a:t>
            </a:r>
            <a:r>
              <a:rPr lang="en-US" sz="3800" b="1" dirty="0" err="1">
                <a:latin typeface="Courier New" panose="02070309020205020404" pitchFamily="49" charset="0"/>
                <a:cs typeface="Courier New" panose="02070309020205020404" pitchFamily="49" charset="0"/>
              </a:rPr>
              <a:t>bào</a:t>
            </a:r>
            <a:r>
              <a:rPr lang="en-US" sz="3800" b="1" dirty="0">
                <a:latin typeface="Courier New" panose="02070309020205020404" pitchFamily="49" charset="0"/>
                <a:cs typeface="Courier New" panose="02070309020205020404" pitchFamily="49" charset="0"/>
              </a:rPr>
              <a:t>.</a:t>
            </a:r>
          </a:p>
        </p:txBody>
      </p:sp>
    </p:spTree>
    <p:extLst>
      <p:ext uri="{BB962C8B-B14F-4D97-AF65-F5344CB8AC3E}">
        <p14:creationId xmlns:p14="http://schemas.microsoft.com/office/powerpoint/2010/main" val="3288265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099440658"/>
              </p:ext>
            </p:extLst>
          </p:nvPr>
        </p:nvGraphicFramePr>
        <p:xfrm>
          <a:off x="0" y="-673706"/>
          <a:ext cx="12192000" cy="80905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p:cNvSpPr/>
          <p:nvPr/>
        </p:nvSpPr>
        <p:spPr>
          <a:xfrm>
            <a:off x="7866743" y="363915"/>
            <a:ext cx="4005943" cy="6494085"/>
          </a:xfrm>
          <a:prstGeom prst="rect">
            <a:avLst/>
          </a:prstGeom>
          <a:solidFill>
            <a:schemeClr val="bg1"/>
          </a:solidFill>
        </p:spPr>
        <p:txBody>
          <a:bodyPr wrap="square">
            <a:spAutoFit/>
          </a:bodyPr>
          <a:lstStyle/>
          <a:p>
            <a:r>
              <a:rPr lang="vi-VN" sz="3200" b="1" dirty="0">
                <a:solidFill>
                  <a:srgbClr val="333333"/>
                </a:solidFill>
                <a:latin typeface="Courier New" panose="02070309020205020404" pitchFamily="49" charset="0"/>
                <a:cs typeface="Courier New" panose="02070309020205020404" pitchFamily="49" charset="0"/>
              </a:rPr>
              <a:t>Các loài thực vật này đã vận chuyển chủ động các chất tan từ môi trường vào trong không bào của tế bào rễ để tạo nên áp suất thẩm thấu cao. Nhờ đó, chúng hấp thụ được nước từ môi trường.</a:t>
            </a:r>
            <a:endParaRPr lang="en-US" sz="3200" b="1"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3325070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3D Modeling — AFSHAR BIOVISUAL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a:xfrm>
            <a:off x="309283" y="900953"/>
            <a:ext cx="5760720" cy="5593976"/>
          </a:xfrm>
          <a:prstGeom prst="ellipse">
            <a:avLst/>
          </a:prstGeom>
          <a:solidFill>
            <a:srgbClr val="FFFFFF">
              <a:alpha val="4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dirty="0" err="1">
                <a:solidFill>
                  <a:schemeClr val="accent5">
                    <a:lumMod val="50000"/>
                  </a:schemeClr>
                </a:solidFill>
                <a:latin typeface="Segoe UI Black" panose="020B0A02040204020203" pitchFamily="34" charset="0"/>
                <a:ea typeface="Segoe UI Black" panose="020B0A02040204020203" pitchFamily="34" charset="0"/>
              </a:rPr>
              <a:t>Dặn</a:t>
            </a:r>
            <a:r>
              <a:rPr lang="en-US" sz="4500" dirty="0">
                <a:solidFill>
                  <a:schemeClr val="accent5">
                    <a:lumMod val="50000"/>
                  </a:schemeClr>
                </a:solidFill>
                <a:latin typeface="Segoe UI Black" panose="020B0A02040204020203" pitchFamily="34" charset="0"/>
                <a:ea typeface="Segoe UI Black" panose="020B0A02040204020203" pitchFamily="34" charset="0"/>
              </a:rPr>
              <a:t> </a:t>
            </a:r>
            <a:r>
              <a:rPr lang="en-US" sz="4500" dirty="0" err="1">
                <a:solidFill>
                  <a:schemeClr val="accent5">
                    <a:lumMod val="50000"/>
                  </a:schemeClr>
                </a:solidFill>
                <a:latin typeface="Segoe UI Black" panose="020B0A02040204020203" pitchFamily="34" charset="0"/>
                <a:ea typeface="Segoe UI Black" panose="020B0A02040204020203" pitchFamily="34" charset="0"/>
              </a:rPr>
              <a:t>dò</a:t>
            </a:r>
            <a:r>
              <a:rPr lang="en-US" sz="4500" dirty="0">
                <a:solidFill>
                  <a:schemeClr val="accent5">
                    <a:lumMod val="50000"/>
                  </a:schemeClr>
                </a:solidFill>
                <a:latin typeface="Segoe UI Black" panose="020B0A02040204020203" pitchFamily="34" charset="0"/>
                <a:ea typeface="Segoe UI Black" panose="020B0A02040204020203" pitchFamily="34" charset="0"/>
              </a:rPr>
              <a:t>:</a:t>
            </a:r>
          </a:p>
          <a:p>
            <a:pPr marL="285750" indent="-285750">
              <a:buFontTx/>
              <a:buChar char="-"/>
            </a:pPr>
            <a:r>
              <a:rPr lang="en-US" sz="3500" dirty="0" err="1">
                <a:solidFill>
                  <a:schemeClr val="accent5">
                    <a:lumMod val="50000"/>
                  </a:schemeClr>
                </a:solidFill>
                <a:latin typeface="Segoe UI Black" panose="020B0A02040204020203" pitchFamily="34" charset="0"/>
                <a:ea typeface="Segoe UI Black" panose="020B0A02040204020203" pitchFamily="34" charset="0"/>
              </a:rPr>
              <a:t>Vào</a:t>
            </a:r>
            <a:r>
              <a:rPr lang="en-US" sz="3500" dirty="0">
                <a:solidFill>
                  <a:schemeClr val="accent5">
                    <a:lumMod val="50000"/>
                  </a:schemeClr>
                </a:solidFill>
                <a:latin typeface="Segoe UI Black" panose="020B0A02040204020203" pitchFamily="34" charset="0"/>
                <a:ea typeface="Segoe UI Black" panose="020B0A02040204020203" pitchFamily="34" charset="0"/>
              </a:rPr>
              <a:t> SHUB </a:t>
            </a:r>
            <a:r>
              <a:rPr lang="en-US" sz="3500" dirty="0" err="1">
                <a:solidFill>
                  <a:schemeClr val="accent5">
                    <a:lumMod val="50000"/>
                  </a:schemeClr>
                </a:solidFill>
                <a:latin typeface="Segoe UI Black" panose="020B0A02040204020203" pitchFamily="34" charset="0"/>
                <a:ea typeface="Segoe UI Black" panose="020B0A02040204020203" pitchFamily="34" charset="0"/>
              </a:rPr>
              <a:t>tự</a:t>
            </a:r>
            <a:r>
              <a:rPr lang="en-US" sz="3500" dirty="0">
                <a:solidFill>
                  <a:schemeClr val="accent5">
                    <a:lumMod val="50000"/>
                  </a:schemeClr>
                </a:solidFill>
                <a:latin typeface="Segoe UI Black" panose="020B0A02040204020203" pitchFamily="34" charset="0"/>
                <a:ea typeface="Segoe UI Black" panose="020B0A02040204020203" pitchFamily="34" charset="0"/>
              </a:rPr>
              <a:t> </a:t>
            </a:r>
            <a:r>
              <a:rPr lang="en-US" sz="3500" dirty="0" err="1">
                <a:solidFill>
                  <a:schemeClr val="accent5">
                    <a:lumMod val="50000"/>
                  </a:schemeClr>
                </a:solidFill>
                <a:latin typeface="Segoe UI Black" panose="020B0A02040204020203" pitchFamily="34" charset="0"/>
                <a:ea typeface="Segoe UI Black" panose="020B0A02040204020203" pitchFamily="34" charset="0"/>
              </a:rPr>
              <a:t>nghiên</a:t>
            </a:r>
            <a:r>
              <a:rPr lang="en-US" sz="3500" dirty="0">
                <a:solidFill>
                  <a:schemeClr val="accent5">
                    <a:lumMod val="50000"/>
                  </a:schemeClr>
                </a:solidFill>
                <a:latin typeface="Segoe UI Black" panose="020B0A02040204020203" pitchFamily="34" charset="0"/>
                <a:ea typeface="Segoe UI Black" panose="020B0A02040204020203" pitchFamily="34" charset="0"/>
              </a:rPr>
              <a:t> </a:t>
            </a:r>
            <a:r>
              <a:rPr lang="en-US" sz="3500" dirty="0" err="1">
                <a:solidFill>
                  <a:schemeClr val="accent5">
                    <a:lumMod val="50000"/>
                  </a:schemeClr>
                </a:solidFill>
                <a:latin typeface="Segoe UI Black" panose="020B0A02040204020203" pitchFamily="34" charset="0"/>
                <a:ea typeface="Segoe UI Black" panose="020B0A02040204020203" pitchFamily="34" charset="0"/>
              </a:rPr>
              <a:t>cứu</a:t>
            </a:r>
            <a:r>
              <a:rPr lang="en-US" sz="3500" dirty="0">
                <a:solidFill>
                  <a:schemeClr val="accent5">
                    <a:lumMod val="50000"/>
                  </a:schemeClr>
                </a:solidFill>
                <a:latin typeface="Segoe UI Black" panose="020B0A02040204020203" pitchFamily="34" charset="0"/>
                <a:ea typeface="Segoe UI Black" panose="020B0A02040204020203" pitchFamily="34" charset="0"/>
              </a:rPr>
              <a:t> </a:t>
            </a:r>
            <a:r>
              <a:rPr lang="en-US" sz="3500" dirty="0" err="1">
                <a:solidFill>
                  <a:schemeClr val="accent5">
                    <a:lumMod val="50000"/>
                  </a:schemeClr>
                </a:solidFill>
                <a:latin typeface="Segoe UI Black" panose="020B0A02040204020203" pitchFamily="34" charset="0"/>
                <a:ea typeface="Segoe UI Black" panose="020B0A02040204020203" pitchFamily="34" charset="0"/>
              </a:rPr>
              <a:t>phần</a:t>
            </a:r>
            <a:r>
              <a:rPr lang="en-US" sz="3500" dirty="0">
                <a:solidFill>
                  <a:schemeClr val="accent5">
                    <a:lumMod val="50000"/>
                  </a:schemeClr>
                </a:solidFill>
                <a:latin typeface="Segoe UI Black" panose="020B0A02040204020203" pitchFamily="34" charset="0"/>
                <a:ea typeface="Segoe UI Black" panose="020B0A02040204020203" pitchFamily="34" charset="0"/>
              </a:rPr>
              <a:t> </a:t>
            </a:r>
            <a:r>
              <a:rPr lang="en-US" sz="3500" dirty="0" err="1">
                <a:solidFill>
                  <a:schemeClr val="accent5">
                    <a:lumMod val="50000"/>
                  </a:schemeClr>
                </a:solidFill>
                <a:latin typeface="Segoe UI Black" panose="020B0A02040204020203" pitchFamily="34" charset="0"/>
                <a:ea typeface="Segoe UI Black" panose="020B0A02040204020203" pitchFamily="34" charset="0"/>
              </a:rPr>
              <a:t>nhập</a:t>
            </a:r>
            <a:r>
              <a:rPr lang="en-US" sz="3500" dirty="0">
                <a:solidFill>
                  <a:schemeClr val="accent5">
                    <a:lumMod val="50000"/>
                  </a:schemeClr>
                </a:solidFill>
                <a:latin typeface="Segoe UI Black" panose="020B0A02040204020203" pitchFamily="34" charset="0"/>
                <a:ea typeface="Segoe UI Black" panose="020B0A02040204020203" pitchFamily="34" charset="0"/>
              </a:rPr>
              <a:t> </a:t>
            </a:r>
            <a:r>
              <a:rPr lang="en-US" sz="3500" dirty="0" err="1">
                <a:solidFill>
                  <a:schemeClr val="accent5">
                    <a:lumMod val="50000"/>
                  </a:schemeClr>
                </a:solidFill>
                <a:latin typeface="Segoe UI Black" panose="020B0A02040204020203" pitchFamily="34" charset="0"/>
                <a:ea typeface="Segoe UI Black" panose="020B0A02040204020203" pitchFamily="34" charset="0"/>
              </a:rPr>
              <a:t>bào</a:t>
            </a:r>
            <a:r>
              <a:rPr lang="en-US" sz="3500" dirty="0">
                <a:solidFill>
                  <a:schemeClr val="accent5">
                    <a:lumMod val="50000"/>
                  </a:schemeClr>
                </a:solidFill>
                <a:latin typeface="Segoe UI Black" panose="020B0A02040204020203" pitchFamily="34" charset="0"/>
                <a:ea typeface="Segoe UI Black" panose="020B0A02040204020203" pitchFamily="34" charset="0"/>
              </a:rPr>
              <a:t> – </a:t>
            </a:r>
            <a:r>
              <a:rPr lang="en-US" sz="3500" dirty="0" err="1">
                <a:solidFill>
                  <a:schemeClr val="accent5">
                    <a:lumMod val="50000"/>
                  </a:schemeClr>
                </a:solidFill>
                <a:latin typeface="Segoe UI Black" panose="020B0A02040204020203" pitchFamily="34" charset="0"/>
                <a:ea typeface="Segoe UI Black" panose="020B0A02040204020203" pitchFamily="34" charset="0"/>
              </a:rPr>
              <a:t>xuất</a:t>
            </a:r>
            <a:r>
              <a:rPr lang="en-US" sz="3500" dirty="0">
                <a:solidFill>
                  <a:schemeClr val="accent5">
                    <a:lumMod val="50000"/>
                  </a:schemeClr>
                </a:solidFill>
                <a:latin typeface="Segoe UI Black" panose="020B0A02040204020203" pitchFamily="34" charset="0"/>
                <a:ea typeface="Segoe UI Black" panose="020B0A02040204020203" pitchFamily="34" charset="0"/>
              </a:rPr>
              <a:t> </a:t>
            </a:r>
            <a:r>
              <a:rPr lang="en-US" sz="3500" dirty="0" err="1">
                <a:solidFill>
                  <a:schemeClr val="accent5">
                    <a:lumMod val="50000"/>
                  </a:schemeClr>
                </a:solidFill>
                <a:latin typeface="Segoe UI Black" panose="020B0A02040204020203" pitchFamily="34" charset="0"/>
                <a:ea typeface="Segoe UI Black" panose="020B0A02040204020203" pitchFamily="34" charset="0"/>
              </a:rPr>
              <a:t>bào</a:t>
            </a:r>
            <a:endParaRPr lang="en-US" sz="3500" dirty="0">
              <a:solidFill>
                <a:schemeClr val="accent5">
                  <a:lumMod val="50000"/>
                </a:schemeClr>
              </a:solidFill>
              <a:latin typeface="Segoe UI Black" panose="020B0A02040204020203" pitchFamily="34" charset="0"/>
              <a:ea typeface="Segoe UI Black" panose="020B0A02040204020203" pitchFamily="34" charset="0"/>
            </a:endParaRPr>
          </a:p>
          <a:p>
            <a:pPr marL="285750" indent="-285750">
              <a:buFontTx/>
              <a:buChar char="-"/>
            </a:pPr>
            <a:r>
              <a:rPr lang="en-US" sz="3500" dirty="0" err="1">
                <a:solidFill>
                  <a:schemeClr val="accent5">
                    <a:lumMod val="50000"/>
                  </a:schemeClr>
                </a:solidFill>
                <a:latin typeface="Segoe UI Black" panose="020B0A02040204020203" pitchFamily="34" charset="0"/>
                <a:ea typeface="Segoe UI Black" panose="020B0A02040204020203" pitchFamily="34" charset="0"/>
              </a:rPr>
              <a:t>Làm</a:t>
            </a:r>
            <a:r>
              <a:rPr lang="en-US" sz="3500" dirty="0">
                <a:solidFill>
                  <a:schemeClr val="accent5">
                    <a:lumMod val="50000"/>
                  </a:schemeClr>
                </a:solidFill>
                <a:latin typeface="Segoe UI Black" panose="020B0A02040204020203" pitchFamily="34" charset="0"/>
                <a:ea typeface="Segoe UI Black" panose="020B0A02040204020203" pitchFamily="34" charset="0"/>
              </a:rPr>
              <a:t> </a:t>
            </a:r>
            <a:r>
              <a:rPr lang="en-US" sz="3500" dirty="0" err="1">
                <a:solidFill>
                  <a:schemeClr val="accent5">
                    <a:lumMod val="50000"/>
                  </a:schemeClr>
                </a:solidFill>
                <a:latin typeface="Segoe UI Black" panose="020B0A02040204020203" pitchFamily="34" charset="0"/>
                <a:ea typeface="Segoe UI Black" panose="020B0A02040204020203" pitchFamily="34" charset="0"/>
              </a:rPr>
              <a:t>phiếu</a:t>
            </a:r>
            <a:r>
              <a:rPr lang="en-US" sz="3500" dirty="0">
                <a:solidFill>
                  <a:schemeClr val="accent5">
                    <a:lumMod val="50000"/>
                  </a:schemeClr>
                </a:solidFill>
                <a:latin typeface="Segoe UI Black" panose="020B0A02040204020203" pitchFamily="34" charset="0"/>
                <a:ea typeface="Segoe UI Black" panose="020B0A02040204020203" pitchFamily="34" charset="0"/>
              </a:rPr>
              <a:t> </a:t>
            </a:r>
            <a:r>
              <a:rPr lang="en-US" sz="3500" dirty="0" err="1">
                <a:solidFill>
                  <a:schemeClr val="accent5">
                    <a:lumMod val="50000"/>
                  </a:schemeClr>
                </a:solidFill>
                <a:latin typeface="Segoe UI Black" panose="020B0A02040204020203" pitchFamily="34" charset="0"/>
                <a:ea typeface="Segoe UI Black" panose="020B0A02040204020203" pitchFamily="34" charset="0"/>
              </a:rPr>
              <a:t>học</a:t>
            </a:r>
            <a:r>
              <a:rPr lang="en-US" sz="3500" dirty="0">
                <a:solidFill>
                  <a:schemeClr val="accent5">
                    <a:lumMod val="50000"/>
                  </a:schemeClr>
                </a:solidFill>
                <a:latin typeface="Segoe UI Black" panose="020B0A02040204020203" pitchFamily="34" charset="0"/>
                <a:ea typeface="Segoe UI Black" panose="020B0A02040204020203" pitchFamily="34" charset="0"/>
              </a:rPr>
              <a:t> </a:t>
            </a:r>
            <a:r>
              <a:rPr lang="en-US" sz="3500" dirty="0" err="1">
                <a:solidFill>
                  <a:schemeClr val="accent5">
                    <a:lumMod val="50000"/>
                  </a:schemeClr>
                </a:solidFill>
                <a:latin typeface="Segoe UI Black" panose="020B0A02040204020203" pitchFamily="34" charset="0"/>
                <a:ea typeface="Segoe UI Black" panose="020B0A02040204020203" pitchFamily="34" charset="0"/>
              </a:rPr>
              <a:t>tập</a:t>
            </a:r>
            <a:r>
              <a:rPr lang="en-US" sz="3500" dirty="0">
                <a:solidFill>
                  <a:schemeClr val="accent5">
                    <a:lumMod val="50000"/>
                  </a:schemeClr>
                </a:solidFill>
                <a:latin typeface="Segoe UI Black" panose="020B0A02040204020203" pitchFamily="34" charset="0"/>
                <a:ea typeface="Segoe UI Black" panose="020B0A02040204020203" pitchFamily="34" charset="0"/>
              </a:rPr>
              <a:t> </a:t>
            </a:r>
            <a:r>
              <a:rPr lang="en-US" sz="3500" dirty="0" err="1">
                <a:solidFill>
                  <a:schemeClr val="accent5">
                    <a:lumMod val="50000"/>
                  </a:schemeClr>
                </a:solidFill>
                <a:latin typeface="Segoe UI Black" panose="020B0A02040204020203" pitchFamily="34" charset="0"/>
                <a:ea typeface="Segoe UI Black" panose="020B0A02040204020203" pitchFamily="34" charset="0"/>
              </a:rPr>
              <a:t>bài</a:t>
            </a:r>
            <a:r>
              <a:rPr lang="en-US" sz="3500" dirty="0">
                <a:solidFill>
                  <a:schemeClr val="accent5">
                    <a:lumMod val="50000"/>
                  </a:schemeClr>
                </a:solidFill>
                <a:latin typeface="Segoe UI Black" panose="020B0A02040204020203" pitchFamily="34" charset="0"/>
                <a:ea typeface="Segoe UI Black" panose="020B0A02040204020203" pitchFamily="34" charset="0"/>
              </a:rPr>
              <a:t> 11</a:t>
            </a:r>
          </a:p>
        </p:txBody>
      </p:sp>
    </p:spTree>
    <p:extLst>
      <p:ext uri="{BB962C8B-B14F-4D97-AF65-F5344CB8AC3E}">
        <p14:creationId xmlns:p14="http://schemas.microsoft.com/office/powerpoint/2010/main" val="41939486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78" b="10262"/>
          <a:stretch/>
        </p:blipFill>
        <p:spPr bwMode="auto">
          <a:xfrm rot="10800000">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104363" y="388935"/>
            <a:ext cx="9983273" cy="2092881"/>
          </a:xfrm>
          <a:prstGeom prst="rect">
            <a:avLst/>
          </a:prstGeom>
          <a:noFill/>
        </p:spPr>
        <p:txBody>
          <a:bodyPr wrap="square" rtlCol="0">
            <a:spAutoFit/>
          </a:bodyPr>
          <a:lstStyle/>
          <a:p>
            <a:pPr algn="ctr"/>
            <a:r>
              <a:rPr lang="en-US" sz="5000" dirty="0" err="1">
                <a:latin typeface="Segoe UI Black" panose="020B0A02040204020203" pitchFamily="34" charset="0"/>
                <a:ea typeface="Segoe UI Black" panose="020B0A02040204020203" pitchFamily="34" charset="0"/>
              </a:rPr>
              <a:t>Dặn</a:t>
            </a:r>
            <a:r>
              <a:rPr lang="en-US" sz="5000" dirty="0">
                <a:latin typeface="Segoe UI Black" panose="020B0A02040204020203" pitchFamily="34" charset="0"/>
                <a:ea typeface="Segoe UI Black" panose="020B0A02040204020203" pitchFamily="34" charset="0"/>
              </a:rPr>
              <a:t> </a:t>
            </a:r>
            <a:r>
              <a:rPr lang="en-US" sz="5000" dirty="0" err="1">
                <a:latin typeface="Segoe UI Black" panose="020B0A02040204020203" pitchFamily="34" charset="0"/>
                <a:ea typeface="Segoe UI Black" panose="020B0A02040204020203" pitchFamily="34" charset="0"/>
              </a:rPr>
              <a:t>dò</a:t>
            </a:r>
            <a:r>
              <a:rPr lang="en-US" sz="5000" dirty="0">
                <a:latin typeface="Segoe UI Black" panose="020B0A02040204020203" pitchFamily="34" charset="0"/>
                <a:ea typeface="Segoe UI Black" panose="020B0A02040204020203" pitchFamily="34" charset="0"/>
              </a:rPr>
              <a:t>:</a:t>
            </a:r>
          </a:p>
          <a:p>
            <a:pPr marL="285750" indent="-285750">
              <a:buFontTx/>
              <a:buChar char="-"/>
            </a:pPr>
            <a:r>
              <a:rPr lang="en-US" sz="4000" dirty="0" err="1">
                <a:latin typeface="Segoe UI Black" panose="020B0A02040204020203" pitchFamily="34" charset="0"/>
                <a:ea typeface="Segoe UI Black" panose="020B0A02040204020203" pitchFamily="34" charset="0"/>
              </a:rPr>
              <a:t>Nghiên</a:t>
            </a:r>
            <a:r>
              <a:rPr lang="en-US" sz="4000" dirty="0">
                <a:latin typeface="Segoe UI Black" panose="020B0A02040204020203" pitchFamily="34" charset="0"/>
                <a:ea typeface="Segoe UI Black" panose="020B0A02040204020203" pitchFamily="34" charset="0"/>
              </a:rPr>
              <a:t> </a:t>
            </a:r>
            <a:r>
              <a:rPr lang="en-US" sz="4000" dirty="0" err="1">
                <a:latin typeface="Segoe UI Black" panose="020B0A02040204020203" pitchFamily="34" charset="0"/>
                <a:ea typeface="Segoe UI Black" panose="020B0A02040204020203" pitchFamily="34" charset="0"/>
              </a:rPr>
              <a:t>cứu</a:t>
            </a:r>
            <a:r>
              <a:rPr lang="en-US" sz="4000" dirty="0">
                <a:latin typeface="Segoe UI Black" panose="020B0A02040204020203" pitchFamily="34" charset="0"/>
                <a:ea typeface="Segoe UI Black" panose="020B0A02040204020203" pitchFamily="34" charset="0"/>
              </a:rPr>
              <a:t> </a:t>
            </a:r>
            <a:r>
              <a:rPr lang="en-US" sz="4000" dirty="0" err="1">
                <a:latin typeface="Segoe UI Black" panose="020B0A02040204020203" pitchFamily="34" charset="0"/>
                <a:ea typeface="Segoe UI Black" panose="020B0A02040204020203" pitchFamily="34" charset="0"/>
              </a:rPr>
              <a:t>phần</a:t>
            </a:r>
            <a:r>
              <a:rPr lang="en-US" sz="4000" dirty="0">
                <a:latin typeface="Segoe UI Black" panose="020B0A02040204020203" pitchFamily="34" charset="0"/>
                <a:ea typeface="Segoe UI Black" panose="020B0A02040204020203" pitchFamily="34" charset="0"/>
              </a:rPr>
              <a:t> </a:t>
            </a:r>
            <a:r>
              <a:rPr lang="en-US" sz="4000" dirty="0" err="1">
                <a:latin typeface="Segoe UI Black" panose="020B0A02040204020203" pitchFamily="34" charset="0"/>
                <a:ea typeface="Segoe UI Black" panose="020B0A02040204020203" pitchFamily="34" charset="0"/>
              </a:rPr>
              <a:t>nhập</a:t>
            </a:r>
            <a:r>
              <a:rPr lang="en-US" sz="4000" dirty="0">
                <a:latin typeface="Segoe UI Black" panose="020B0A02040204020203" pitchFamily="34" charset="0"/>
                <a:ea typeface="Segoe UI Black" panose="020B0A02040204020203" pitchFamily="34" charset="0"/>
              </a:rPr>
              <a:t> </a:t>
            </a:r>
            <a:r>
              <a:rPr lang="en-US" sz="4000" dirty="0" err="1">
                <a:latin typeface="Segoe UI Black" panose="020B0A02040204020203" pitchFamily="34" charset="0"/>
                <a:ea typeface="Segoe UI Black" panose="020B0A02040204020203" pitchFamily="34" charset="0"/>
              </a:rPr>
              <a:t>bào</a:t>
            </a:r>
            <a:r>
              <a:rPr lang="en-US" sz="4000" dirty="0">
                <a:latin typeface="Segoe UI Black" panose="020B0A02040204020203" pitchFamily="34" charset="0"/>
                <a:ea typeface="Segoe UI Black" panose="020B0A02040204020203" pitchFamily="34" charset="0"/>
              </a:rPr>
              <a:t> – </a:t>
            </a:r>
            <a:r>
              <a:rPr lang="en-US" sz="4000" dirty="0" err="1">
                <a:latin typeface="Segoe UI Black" panose="020B0A02040204020203" pitchFamily="34" charset="0"/>
                <a:ea typeface="Segoe UI Black" panose="020B0A02040204020203" pitchFamily="34" charset="0"/>
              </a:rPr>
              <a:t>xuất</a:t>
            </a:r>
            <a:r>
              <a:rPr lang="en-US" sz="4000" dirty="0">
                <a:latin typeface="Segoe UI Black" panose="020B0A02040204020203" pitchFamily="34" charset="0"/>
                <a:ea typeface="Segoe UI Black" panose="020B0A02040204020203" pitchFamily="34" charset="0"/>
              </a:rPr>
              <a:t> </a:t>
            </a:r>
            <a:r>
              <a:rPr lang="en-US" sz="4000" dirty="0" err="1">
                <a:latin typeface="Segoe UI Black" panose="020B0A02040204020203" pitchFamily="34" charset="0"/>
                <a:ea typeface="Segoe UI Black" panose="020B0A02040204020203" pitchFamily="34" charset="0"/>
              </a:rPr>
              <a:t>bào</a:t>
            </a:r>
            <a:endParaRPr lang="en-US" sz="4000" dirty="0">
              <a:latin typeface="Segoe UI Black" panose="020B0A02040204020203" pitchFamily="34" charset="0"/>
              <a:ea typeface="Segoe UI Black" panose="020B0A02040204020203" pitchFamily="34" charset="0"/>
            </a:endParaRPr>
          </a:p>
          <a:p>
            <a:pPr marL="285750" indent="-285750">
              <a:buFontTx/>
              <a:buChar char="-"/>
            </a:pPr>
            <a:r>
              <a:rPr lang="en-US" sz="4000" dirty="0" err="1">
                <a:latin typeface="Segoe UI Black" panose="020B0A02040204020203" pitchFamily="34" charset="0"/>
                <a:ea typeface="Segoe UI Black" panose="020B0A02040204020203" pitchFamily="34" charset="0"/>
              </a:rPr>
              <a:t>Làm</a:t>
            </a:r>
            <a:r>
              <a:rPr lang="en-US" sz="4000" dirty="0">
                <a:latin typeface="Segoe UI Black" panose="020B0A02040204020203" pitchFamily="34" charset="0"/>
                <a:ea typeface="Segoe UI Black" panose="020B0A02040204020203" pitchFamily="34" charset="0"/>
              </a:rPr>
              <a:t> </a:t>
            </a:r>
            <a:r>
              <a:rPr lang="en-US" sz="4000" dirty="0" err="1">
                <a:latin typeface="Segoe UI Black" panose="020B0A02040204020203" pitchFamily="34" charset="0"/>
                <a:ea typeface="Segoe UI Black" panose="020B0A02040204020203" pitchFamily="34" charset="0"/>
              </a:rPr>
              <a:t>Phiếu</a:t>
            </a:r>
            <a:r>
              <a:rPr lang="en-US" sz="4000" dirty="0">
                <a:latin typeface="Segoe UI Black" panose="020B0A02040204020203" pitchFamily="34" charset="0"/>
                <a:ea typeface="Segoe UI Black" panose="020B0A02040204020203" pitchFamily="34" charset="0"/>
              </a:rPr>
              <a:t> </a:t>
            </a:r>
            <a:r>
              <a:rPr lang="en-US" sz="4000" dirty="0" err="1">
                <a:latin typeface="Segoe UI Black" panose="020B0A02040204020203" pitchFamily="34" charset="0"/>
                <a:ea typeface="Segoe UI Black" panose="020B0A02040204020203" pitchFamily="34" charset="0"/>
              </a:rPr>
              <a:t>học</a:t>
            </a:r>
            <a:r>
              <a:rPr lang="en-US" sz="4000" dirty="0">
                <a:latin typeface="Segoe UI Black" panose="020B0A02040204020203" pitchFamily="34" charset="0"/>
                <a:ea typeface="Segoe UI Black" panose="020B0A02040204020203" pitchFamily="34" charset="0"/>
              </a:rPr>
              <a:t> </a:t>
            </a:r>
            <a:r>
              <a:rPr lang="en-US" sz="4000" dirty="0" err="1">
                <a:latin typeface="Segoe UI Black" panose="020B0A02040204020203" pitchFamily="34" charset="0"/>
                <a:ea typeface="Segoe UI Black" panose="020B0A02040204020203" pitchFamily="34" charset="0"/>
              </a:rPr>
              <a:t>tập</a:t>
            </a:r>
            <a:r>
              <a:rPr lang="en-US" sz="4000" dirty="0">
                <a:latin typeface="Segoe UI Black" panose="020B0A02040204020203" pitchFamily="34" charset="0"/>
                <a:ea typeface="Segoe UI Black" panose="020B0A02040204020203" pitchFamily="34" charset="0"/>
              </a:rPr>
              <a:t> </a:t>
            </a:r>
            <a:r>
              <a:rPr lang="en-US" sz="4000" dirty="0" err="1">
                <a:latin typeface="Segoe UI Black" panose="020B0A02040204020203" pitchFamily="34" charset="0"/>
                <a:ea typeface="Segoe UI Black" panose="020B0A02040204020203" pitchFamily="34" charset="0"/>
              </a:rPr>
              <a:t>bài</a:t>
            </a:r>
            <a:r>
              <a:rPr lang="en-US" sz="4000" dirty="0">
                <a:latin typeface="Segoe UI Black" panose="020B0A02040204020203" pitchFamily="34" charset="0"/>
                <a:ea typeface="Segoe UI Black" panose="020B0A02040204020203" pitchFamily="34" charset="0"/>
              </a:rPr>
              <a:t> 11</a:t>
            </a:r>
          </a:p>
        </p:txBody>
      </p:sp>
    </p:spTree>
    <p:extLst>
      <p:ext uri="{BB962C8B-B14F-4D97-AF65-F5344CB8AC3E}">
        <p14:creationId xmlns:p14="http://schemas.microsoft.com/office/powerpoint/2010/main" val="31808571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xplosion 2 2"/>
          <p:cNvSpPr/>
          <p:nvPr/>
        </p:nvSpPr>
        <p:spPr>
          <a:xfrm rot="21006183">
            <a:off x="-850662" y="505196"/>
            <a:ext cx="14957142" cy="5105400"/>
          </a:xfrm>
          <a:prstGeom prst="irregularSeal2">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err="1">
                <a:latin typeface="Courier New" panose="02070309020205020404" pitchFamily="49" charset="0"/>
                <a:ea typeface="Segoe UI Black" panose="020B0A02040204020203" pitchFamily="34" charset="0"/>
                <a:cs typeface="Courier New" panose="02070309020205020404" pitchFamily="49" charset="0"/>
              </a:rPr>
              <a:t>Đối</a:t>
            </a:r>
            <a:r>
              <a:rPr lang="en-US" sz="3000" b="1" dirty="0">
                <a:latin typeface="Courier New" panose="02070309020205020404" pitchFamily="49" charset="0"/>
                <a:ea typeface="Segoe UI Black" panose="020B0A02040204020203" pitchFamily="34" charset="0"/>
                <a:cs typeface="Courier New" panose="02070309020205020404" pitchFamily="49" charset="0"/>
              </a:rPr>
              <a:t> </a:t>
            </a:r>
            <a:r>
              <a:rPr lang="en-US" sz="3000" b="1" dirty="0" err="1">
                <a:latin typeface="Courier New" panose="02070309020205020404" pitchFamily="49" charset="0"/>
                <a:ea typeface="Segoe UI Black" panose="020B0A02040204020203" pitchFamily="34" charset="0"/>
                <a:cs typeface="Courier New" panose="02070309020205020404" pitchFamily="49" charset="0"/>
              </a:rPr>
              <a:t>với</a:t>
            </a:r>
            <a:r>
              <a:rPr lang="en-US" sz="3000" b="1" dirty="0">
                <a:latin typeface="Courier New" panose="02070309020205020404" pitchFamily="49" charset="0"/>
                <a:ea typeface="Segoe UI Black" panose="020B0A02040204020203" pitchFamily="34" charset="0"/>
                <a:cs typeface="Courier New" panose="02070309020205020404" pitchFamily="49" charset="0"/>
              </a:rPr>
              <a:t> </a:t>
            </a:r>
            <a:r>
              <a:rPr lang="en-US" sz="3000" b="1" dirty="0" err="1">
                <a:latin typeface="Courier New" panose="02070309020205020404" pitchFamily="49" charset="0"/>
                <a:ea typeface="Segoe UI Black" panose="020B0A02040204020203" pitchFamily="34" charset="0"/>
                <a:cs typeface="Courier New" panose="02070309020205020404" pitchFamily="49" charset="0"/>
              </a:rPr>
              <a:t>những</a:t>
            </a:r>
            <a:r>
              <a:rPr lang="en-US" sz="3000" b="1" dirty="0">
                <a:latin typeface="Courier New" panose="02070309020205020404" pitchFamily="49" charset="0"/>
                <a:ea typeface="Segoe UI Black" panose="020B0A02040204020203" pitchFamily="34" charset="0"/>
                <a:cs typeface="Courier New" panose="02070309020205020404" pitchFamily="49" charset="0"/>
              </a:rPr>
              <a:t> </a:t>
            </a:r>
            <a:r>
              <a:rPr lang="en-US" sz="3000" b="1" dirty="0" err="1">
                <a:latin typeface="Courier New" panose="02070309020205020404" pitchFamily="49" charset="0"/>
                <a:ea typeface="Segoe UI Black" panose="020B0A02040204020203" pitchFamily="34" charset="0"/>
                <a:cs typeface="Courier New" panose="02070309020205020404" pitchFamily="49" charset="0"/>
              </a:rPr>
              <a:t>chất</a:t>
            </a:r>
            <a:r>
              <a:rPr lang="en-US" sz="3000" b="1" dirty="0">
                <a:latin typeface="Courier New" panose="02070309020205020404" pitchFamily="49" charset="0"/>
                <a:ea typeface="Segoe UI Black" panose="020B0A02040204020203" pitchFamily="34" charset="0"/>
                <a:cs typeface="Courier New" panose="02070309020205020404" pitchFamily="49" charset="0"/>
              </a:rPr>
              <a:t> có </a:t>
            </a:r>
            <a:r>
              <a:rPr lang="en-US" sz="3000" b="1" dirty="0" err="1">
                <a:latin typeface="Courier New" panose="02070309020205020404" pitchFamily="49" charset="0"/>
                <a:ea typeface="Segoe UI Black" panose="020B0A02040204020203" pitchFamily="34" charset="0"/>
                <a:cs typeface="Courier New" panose="02070309020205020404" pitchFamily="49" charset="0"/>
              </a:rPr>
              <a:t>kích</a:t>
            </a:r>
            <a:r>
              <a:rPr lang="en-US" sz="3000" b="1" dirty="0">
                <a:latin typeface="Courier New" panose="02070309020205020404" pitchFamily="49" charset="0"/>
                <a:ea typeface="Segoe UI Black" panose="020B0A02040204020203" pitchFamily="34" charset="0"/>
                <a:cs typeface="Courier New" panose="02070309020205020404" pitchFamily="49" charset="0"/>
              </a:rPr>
              <a:t> </a:t>
            </a:r>
            <a:r>
              <a:rPr lang="en-US" sz="3000" b="1" dirty="0" err="1">
                <a:latin typeface="Courier New" panose="02070309020205020404" pitchFamily="49" charset="0"/>
                <a:ea typeface="Segoe UI Black" panose="020B0A02040204020203" pitchFamily="34" charset="0"/>
                <a:cs typeface="Courier New" panose="02070309020205020404" pitchFamily="49" charset="0"/>
              </a:rPr>
              <a:t>thước</a:t>
            </a:r>
            <a:r>
              <a:rPr lang="en-US" sz="3000" b="1" dirty="0">
                <a:latin typeface="Courier New" panose="02070309020205020404" pitchFamily="49" charset="0"/>
                <a:ea typeface="Segoe UI Black" panose="020B0A02040204020203" pitchFamily="34" charset="0"/>
                <a:cs typeface="Courier New" panose="02070309020205020404" pitchFamily="49" charset="0"/>
              </a:rPr>
              <a:t> </a:t>
            </a:r>
            <a:r>
              <a:rPr lang="en-US" sz="3000" b="1" dirty="0" err="1">
                <a:latin typeface="Courier New" panose="02070309020205020404" pitchFamily="49" charset="0"/>
                <a:ea typeface="Segoe UI Black" panose="020B0A02040204020203" pitchFamily="34" charset="0"/>
                <a:cs typeface="Courier New" panose="02070309020205020404" pitchFamily="49" charset="0"/>
              </a:rPr>
              <a:t>lớn</a:t>
            </a:r>
            <a:r>
              <a:rPr lang="en-US" sz="3000" b="1" dirty="0">
                <a:latin typeface="Courier New" panose="02070309020205020404" pitchFamily="49" charset="0"/>
                <a:ea typeface="Segoe UI Black" panose="020B0A02040204020203" pitchFamily="34" charset="0"/>
                <a:cs typeface="Courier New" panose="02070309020205020404" pitchFamily="49" charset="0"/>
              </a:rPr>
              <a:t> </a:t>
            </a:r>
            <a:r>
              <a:rPr lang="en-US" sz="3000" b="1" dirty="0" err="1">
                <a:latin typeface="Courier New" panose="02070309020205020404" pitchFamily="49" charset="0"/>
                <a:ea typeface="Segoe UI Black" panose="020B0A02040204020203" pitchFamily="34" charset="0"/>
                <a:cs typeface="Courier New" panose="02070309020205020404" pitchFamily="49" charset="0"/>
              </a:rPr>
              <a:t>hơn</a:t>
            </a:r>
            <a:r>
              <a:rPr lang="en-US" sz="3000" b="1" dirty="0">
                <a:latin typeface="Courier New" panose="02070309020205020404" pitchFamily="49" charset="0"/>
                <a:ea typeface="Segoe UI Black" panose="020B0A02040204020203" pitchFamily="34" charset="0"/>
                <a:cs typeface="Courier New" panose="02070309020205020404" pitchFamily="49" charset="0"/>
              </a:rPr>
              <a:t> </a:t>
            </a:r>
            <a:r>
              <a:rPr lang="en-US" sz="3000" b="1" dirty="0" err="1">
                <a:latin typeface="Courier New" panose="02070309020205020404" pitchFamily="49" charset="0"/>
                <a:ea typeface="Segoe UI Black" panose="020B0A02040204020203" pitchFamily="34" charset="0"/>
                <a:cs typeface="Courier New" panose="02070309020205020404" pitchFamily="49" charset="0"/>
              </a:rPr>
              <a:t>cả</a:t>
            </a:r>
            <a:r>
              <a:rPr lang="en-US" sz="3000" b="1" dirty="0">
                <a:latin typeface="Courier New" panose="02070309020205020404" pitchFamily="49" charset="0"/>
                <a:ea typeface="Segoe UI Black" panose="020B0A02040204020203" pitchFamily="34" charset="0"/>
                <a:cs typeface="Courier New" panose="02070309020205020404" pitchFamily="49" charset="0"/>
              </a:rPr>
              <a:t> protein </a:t>
            </a:r>
            <a:r>
              <a:rPr lang="en-US" sz="3000" b="1" dirty="0" err="1">
                <a:latin typeface="Courier New" panose="02070309020205020404" pitchFamily="49" charset="0"/>
                <a:ea typeface="Segoe UI Black" panose="020B0A02040204020203" pitchFamily="34" charset="0"/>
                <a:cs typeface="Courier New" panose="02070309020205020404" pitchFamily="49" charset="0"/>
              </a:rPr>
              <a:t>vận</a:t>
            </a:r>
            <a:r>
              <a:rPr lang="en-US" sz="3000" b="1" dirty="0">
                <a:latin typeface="Courier New" panose="02070309020205020404" pitchFamily="49" charset="0"/>
                <a:ea typeface="Segoe UI Black" panose="020B0A02040204020203" pitchFamily="34" charset="0"/>
                <a:cs typeface="Courier New" panose="02070309020205020404" pitchFamily="49" charset="0"/>
              </a:rPr>
              <a:t> </a:t>
            </a:r>
            <a:r>
              <a:rPr lang="en-US" sz="3000" b="1" dirty="0" err="1">
                <a:latin typeface="Courier New" panose="02070309020205020404" pitchFamily="49" charset="0"/>
                <a:ea typeface="Segoe UI Black" panose="020B0A02040204020203" pitchFamily="34" charset="0"/>
                <a:cs typeface="Courier New" panose="02070309020205020404" pitchFamily="49" charset="0"/>
              </a:rPr>
              <a:t>chuyển</a:t>
            </a:r>
            <a:r>
              <a:rPr lang="en-US" sz="3000" b="1" dirty="0">
                <a:latin typeface="Courier New" panose="02070309020205020404" pitchFamily="49" charset="0"/>
                <a:ea typeface="Segoe UI Black" panose="020B0A02040204020203" pitchFamily="34" charset="0"/>
                <a:cs typeface="Courier New" panose="02070309020205020404" pitchFamily="49" charset="0"/>
              </a:rPr>
              <a:t>, </a:t>
            </a:r>
            <a:r>
              <a:rPr lang="en-US" sz="3000" b="1" dirty="0" err="1">
                <a:latin typeface="Courier New" panose="02070309020205020404" pitchFamily="49" charset="0"/>
                <a:ea typeface="Segoe UI Black" panose="020B0A02040204020203" pitchFamily="34" charset="0"/>
                <a:cs typeface="Courier New" panose="02070309020205020404" pitchFamily="49" charset="0"/>
              </a:rPr>
              <a:t>làm</a:t>
            </a:r>
            <a:r>
              <a:rPr lang="en-US" sz="3000" b="1" dirty="0">
                <a:latin typeface="Courier New" panose="02070309020205020404" pitchFamily="49" charset="0"/>
                <a:ea typeface="Segoe UI Black" panose="020B0A02040204020203" pitchFamily="34" charset="0"/>
                <a:cs typeface="Courier New" panose="02070309020205020404" pitchFamily="49" charset="0"/>
              </a:rPr>
              <a:t> </a:t>
            </a:r>
            <a:r>
              <a:rPr lang="en-US" sz="3000" b="1" dirty="0" err="1">
                <a:latin typeface="Courier New" panose="02070309020205020404" pitchFamily="49" charset="0"/>
                <a:ea typeface="Segoe UI Black" panose="020B0A02040204020203" pitchFamily="34" charset="0"/>
                <a:cs typeface="Courier New" panose="02070309020205020404" pitchFamily="49" charset="0"/>
              </a:rPr>
              <a:t>cách</a:t>
            </a:r>
            <a:r>
              <a:rPr lang="en-US" sz="3000" b="1" dirty="0">
                <a:latin typeface="Courier New" panose="02070309020205020404" pitchFamily="49" charset="0"/>
                <a:ea typeface="Segoe UI Black" panose="020B0A02040204020203" pitchFamily="34" charset="0"/>
                <a:cs typeface="Courier New" panose="02070309020205020404" pitchFamily="49" charset="0"/>
              </a:rPr>
              <a:t> </a:t>
            </a:r>
            <a:r>
              <a:rPr lang="en-US" sz="3000" b="1" dirty="0" err="1">
                <a:latin typeface="Courier New" panose="02070309020205020404" pitchFamily="49" charset="0"/>
                <a:ea typeface="Segoe UI Black" panose="020B0A02040204020203" pitchFamily="34" charset="0"/>
                <a:cs typeface="Courier New" panose="02070309020205020404" pitchFamily="49" charset="0"/>
              </a:rPr>
              <a:t>nào</a:t>
            </a:r>
            <a:r>
              <a:rPr lang="en-US" sz="3000" b="1" dirty="0">
                <a:latin typeface="Courier New" panose="02070309020205020404" pitchFamily="49" charset="0"/>
                <a:ea typeface="Segoe UI Black" panose="020B0A02040204020203" pitchFamily="34" charset="0"/>
                <a:cs typeface="Courier New" panose="02070309020205020404" pitchFamily="49" charset="0"/>
              </a:rPr>
              <a:t> </a:t>
            </a:r>
            <a:r>
              <a:rPr lang="en-US" sz="3000" b="1" dirty="0" err="1">
                <a:latin typeface="Courier New" panose="02070309020205020404" pitchFamily="49" charset="0"/>
                <a:ea typeface="Segoe UI Black" panose="020B0A02040204020203" pitchFamily="34" charset="0"/>
                <a:cs typeface="Courier New" panose="02070309020205020404" pitchFamily="49" charset="0"/>
              </a:rPr>
              <a:t>tế</a:t>
            </a:r>
            <a:r>
              <a:rPr lang="en-US" sz="3000" b="1" dirty="0">
                <a:latin typeface="Courier New" panose="02070309020205020404" pitchFamily="49" charset="0"/>
                <a:ea typeface="Segoe UI Black" panose="020B0A02040204020203" pitchFamily="34" charset="0"/>
                <a:cs typeface="Courier New" panose="02070309020205020404" pitchFamily="49" charset="0"/>
              </a:rPr>
              <a:t> </a:t>
            </a:r>
            <a:r>
              <a:rPr lang="en-US" sz="3000" b="1" dirty="0" err="1">
                <a:latin typeface="Courier New" panose="02070309020205020404" pitchFamily="49" charset="0"/>
                <a:ea typeface="Segoe UI Black" panose="020B0A02040204020203" pitchFamily="34" charset="0"/>
                <a:cs typeface="Courier New" panose="02070309020205020404" pitchFamily="49" charset="0"/>
              </a:rPr>
              <a:t>bào</a:t>
            </a:r>
            <a:r>
              <a:rPr lang="en-US" sz="3000" b="1" dirty="0">
                <a:latin typeface="Courier New" panose="02070309020205020404" pitchFamily="49" charset="0"/>
                <a:ea typeface="Segoe UI Black" panose="020B0A02040204020203" pitchFamily="34" charset="0"/>
                <a:cs typeface="Courier New" panose="02070309020205020404" pitchFamily="49" charset="0"/>
              </a:rPr>
              <a:t> có </a:t>
            </a:r>
            <a:r>
              <a:rPr lang="en-US" sz="3000" b="1" dirty="0" err="1">
                <a:latin typeface="Courier New" panose="02070309020205020404" pitchFamily="49" charset="0"/>
                <a:ea typeface="Segoe UI Black" panose="020B0A02040204020203" pitchFamily="34" charset="0"/>
                <a:cs typeface="Courier New" panose="02070309020205020404" pitchFamily="49" charset="0"/>
              </a:rPr>
              <a:t>thê</a:t>
            </a:r>
            <a:r>
              <a:rPr lang="en-US" sz="3000" b="1" dirty="0">
                <a:latin typeface="Courier New" panose="02070309020205020404" pitchFamily="49" charset="0"/>
                <a:ea typeface="Segoe UI Black" panose="020B0A02040204020203" pitchFamily="34" charset="0"/>
                <a:cs typeface="Courier New" panose="02070309020205020404" pitchFamily="49" charset="0"/>
              </a:rPr>
              <a:t>̉ </a:t>
            </a:r>
            <a:r>
              <a:rPr lang="en-US" sz="3000" b="1" dirty="0" err="1">
                <a:latin typeface="Courier New" panose="02070309020205020404" pitchFamily="49" charset="0"/>
                <a:ea typeface="Segoe UI Black" panose="020B0A02040204020203" pitchFamily="34" charset="0"/>
                <a:cs typeface="Courier New" panose="02070309020205020404" pitchFamily="49" charset="0"/>
              </a:rPr>
              <a:t>đưa</a:t>
            </a:r>
            <a:r>
              <a:rPr lang="en-US" sz="3000" b="1" dirty="0">
                <a:latin typeface="Courier New" panose="02070309020205020404" pitchFamily="49" charset="0"/>
                <a:ea typeface="Segoe UI Black" panose="020B0A02040204020203" pitchFamily="34" charset="0"/>
                <a:cs typeface="Courier New" panose="02070309020205020404" pitchFamily="49" charset="0"/>
              </a:rPr>
              <a:t> </a:t>
            </a:r>
            <a:r>
              <a:rPr lang="en-US" sz="3000" b="1" dirty="0" err="1">
                <a:latin typeface="Courier New" panose="02070309020205020404" pitchFamily="49" charset="0"/>
                <a:ea typeface="Segoe UI Black" panose="020B0A02040204020203" pitchFamily="34" charset="0"/>
                <a:cs typeface="Courier New" panose="02070309020205020404" pitchFamily="49" charset="0"/>
              </a:rPr>
              <a:t>các</a:t>
            </a:r>
            <a:r>
              <a:rPr lang="en-US" sz="3000" b="1" dirty="0">
                <a:latin typeface="Courier New" panose="02070309020205020404" pitchFamily="49" charset="0"/>
                <a:ea typeface="Segoe UI Black" panose="020B0A02040204020203" pitchFamily="34" charset="0"/>
                <a:cs typeface="Courier New" panose="02070309020205020404" pitchFamily="49" charset="0"/>
              </a:rPr>
              <a:t> </a:t>
            </a:r>
            <a:r>
              <a:rPr lang="en-US" sz="3000" b="1" dirty="0" err="1">
                <a:latin typeface="Courier New" panose="02070309020205020404" pitchFamily="49" charset="0"/>
                <a:ea typeface="Segoe UI Black" panose="020B0A02040204020203" pitchFamily="34" charset="0"/>
                <a:cs typeface="Courier New" panose="02070309020205020404" pitchFamily="49" charset="0"/>
              </a:rPr>
              <a:t>chất</a:t>
            </a:r>
            <a:r>
              <a:rPr lang="en-US" sz="3000" b="1" dirty="0">
                <a:latin typeface="Courier New" panose="02070309020205020404" pitchFamily="49" charset="0"/>
                <a:ea typeface="Segoe UI Black" panose="020B0A02040204020203" pitchFamily="34" charset="0"/>
                <a:cs typeface="Courier New" panose="02070309020205020404" pitchFamily="49" charset="0"/>
              </a:rPr>
              <a:t> </a:t>
            </a:r>
            <a:r>
              <a:rPr lang="en-US" sz="3000" b="1" dirty="0" err="1">
                <a:latin typeface="Courier New" panose="02070309020205020404" pitchFamily="49" charset="0"/>
                <a:ea typeface="Segoe UI Black" panose="020B0A02040204020203" pitchFamily="34" charset="0"/>
                <a:cs typeface="Courier New" panose="02070309020205020404" pitchFamily="49" charset="0"/>
              </a:rPr>
              <a:t>đó</a:t>
            </a:r>
            <a:r>
              <a:rPr lang="en-US" sz="3000" b="1" dirty="0">
                <a:latin typeface="Courier New" panose="02070309020205020404" pitchFamily="49" charset="0"/>
                <a:ea typeface="Segoe UI Black" panose="020B0A02040204020203" pitchFamily="34" charset="0"/>
                <a:cs typeface="Courier New" panose="02070309020205020404" pitchFamily="49" charset="0"/>
              </a:rPr>
              <a:t> </a:t>
            </a:r>
            <a:r>
              <a:rPr lang="en-US" sz="3000" b="1" dirty="0" err="1">
                <a:latin typeface="Courier New" panose="02070309020205020404" pitchFamily="49" charset="0"/>
                <a:ea typeface="Segoe UI Black" panose="020B0A02040204020203" pitchFamily="34" charset="0"/>
                <a:cs typeface="Courier New" panose="02070309020205020404" pitchFamily="49" charset="0"/>
              </a:rPr>
              <a:t>vào</a:t>
            </a:r>
            <a:r>
              <a:rPr lang="en-US" sz="3000" b="1" dirty="0">
                <a:latin typeface="Courier New" panose="02070309020205020404" pitchFamily="49" charset="0"/>
                <a:ea typeface="Segoe UI Black" panose="020B0A02040204020203" pitchFamily="34" charset="0"/>
                <a:cs typeface="Courier New" panose="02070309020205020404" pitchFamily="49" charset="0"/>
              </a:rPr>
              <a:t> </a:t>
            </a:r>
            <a:r>
              <a:rPr lang="en-US" sz="3000" b="1" dirty="0" err="1">
                <a:latin typeface="Courier New" panose="02070309020205020404" pitchFamily="49" charset="0"/>
                <a:ea typeface="Segoe UI Black" panose="020B0A02040204020203" pitchFamily="34" charset="0"/>
                <a:cs typeface="Courier New" panose="02070309020205020404" pitchFamily="49" charset="0"/>
              </a:rPr>
              <a:t>hoặc</a:t>
            </a:r>
            <a:r>
              <a:rPr lang="en-US" sz="3000" b="1" dirty="0">
                <a:latin typeface="Courier New" panose="02070309020205020404" pitchFamily="49" charset="0"/>
                <a:ea typeface="Segoe UI Black" panose="020B0A02040204020203" pitchFamily="34" charset="0"/>
                <a:cs typeface="Courier New" panose="02070309020205020404" pitchFamily="49" charset="0"/>
              </a:rPr>
              <a:t> </a:t>
            </a:r>
            <a:r>
              <a:rPr lang="en-US" sz="3000" b="1" dirty="0" err="1">
                <a:latin typeface="Courier New" panose="02070309020205020404" pitchFamily="49" charset="0"/>
                <a:ea typeface="Segoe UI Black" panose="020B0A02040204020203" pitchFamily="34" charset="0"/>
                <a:cs typeface="Courier New" panose="02070309020205020404" pitchFamily="49" charset="0"/>
              </a:rPr>
              <a:t>ra</a:t>
            </a:r>
            <a:r>
              <a:rPr lang="en-US" sz="3000" b="1" dirty="0">
                <a:latin typeface="Courier New" panose="02070309020205020404" pitchFamily="49" charset="0"/>
                <a:ea typeface="Segoe UI Black" panose="020B0A02040204020203" pitchFamily="34" charset="0"/>
                <a:cs typeface="Courier New" panose="02070309020205020404" pitchFamily="49" charset="0"/>
              </a:rPr>
              <a:t> </a:t>
            </a:r>
            <a:r>
              <a:rPr lang="en-US" sz="3000" b="1" dirty="0" err="1">
                <a:latin typeface="Courier New" panose="02070309020205020404" pitchFamily="49" charset="0"/>
                <a:ea typeface="Segoe UI Black" panose="020B0A02040204020203" pitchFamily="34" charset="0"/>
                <a:cs typeface="Courier New" panose="02070309020205020404" pitchFamily="49" charset="0"/>
              </a:rPr>
              <a:t>khỏi</a:t>
            </a:r>
            <a:r>
              <a:rPr lang="en-US" sz="3000" b="1" dirty="0">
                <a:latin typeface="Courier New" panose="02070309020205020404" pitchFamily="49" charset="0"/>
                <a:ea typeface="Segoe UI Black" panose="020B0A02040204020203" pitchFamily="34" charset="0"/>
                <a:cs typeface="Courier New" panose="02070309020205020404" pitchFamily="49" charset="0"/>
              </a:rPr>
              <a:t> </a:t>
            </a:r>
            <a:r>
              <a:rPr lang="en-US" sz="3000" b="1" dirty="0" err="1">
                <a:latin typeface="Courier New" panose="02070309020205020404" pitchFamily="49" charset="0"/>
                <a:ea typeface="Segoe UI Black" panose="020B0A02040204020203" pitchFamily="34" charset="0"/>
                <a:cs typeface="Courier New" panose="02070309020205020404" pitchFamily="49" charset="0"/>
              </a:rPr>
              <a:t>tế</a:t>
            </a:r>
            <a:r>
              <a:rPr lang="en-US" sz="3000" b="1" dirty="0">
                <a:latin typeface="Courier New" panose="02070309020205020404" pitchFamily="49" charset="0"/>
                <a:ea typeface="Segoe UI Black" panose="020B0A02040204020203" pitchFamily="34" charset="0"/>
                <a:cs typeface="Courier New" panose="02070309020205020404" pitchFamily="49" charset="0"/>
              </a:rPr>
              <a:t> </a:t>
            </a:r>
            <a:r>
              <a:rPr lang="en-US" sz="3000" b="1" dirty="0" err="1">
                <a:latin typeface="Courier New" panose="02070309020205020404" pitchFamily="49" charset="0"/>
                <a:ea typeface="Segoe UI Black" panose="020B0A02040204020203" pitchFamily="34" charset="0"/>
                <a:cs typeface="Courier New" panose="02070309020205020404" pitchFamily="49" charset="0"/>
              </a:rPr>
              <a:t>bào</a:t>
            </a:r>
            <a:r>
              <a:rPr lang="en-US" sz="3000" b="1" dirty="0">
                <a:latin typeface="Courier New" panose="02070309020205020404" pitchFamily="49" charset="0"/>
                <a:ea typeface="Segoe UI Black" panose="020B0A02040204020203" pitchFamily="34" charset="0"/>
                <a:cs typeface="Courier New" panose="02070309020205020404" pitchFamily="49" charset="0"/>
              </a:rPr>
              <a:t>?</a:t>
            </a:r>
          </a:p>
        </p:txBody>
      </p:sp>
    </p:spTree>
    <p:extLst>
      <p:ext uri="{BB962C8B-B14F-4D97-AF65-F5344CB8AC3E}">
        <p14:creationId xmlns:p14="http://schemas.microsoft.com/office/powerpoint/2010/main" val="31688418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ADMIN\Desktop\Tosisani.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8986"/>
            <a:ext cx="8384146" cy="688935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386294" y="3039085"/>
            <a:ext cx="3805706" cy="1323439"/>
          </a:xfrm>
          <a:prstGeom prst="rect">
            <a:avLst/>
          </a:prstGeom>
          <a:noFill/>
        </p:spPr>
        <p:txBody>
          <a:bodyPr wrap="square" rtlCol="0">
            <a:spAutoFit/>
          </a:bodyPr>
          <a:lstStyle/>
          <a:p>
            <a:pPr algn="ctr"/>
            <a:r>
              <a:rPr lang="en-US" sz="4000" b="1" dirty="0" err="1">
                <a:latin typeface="Courier New" panose="02070309020205020404" pitchFamily="49" charset="0"/>
                <a:ea typeface="Segoe UI Black" panose="020B0A02040204020203" pitchFamily="34" charset="0"/>
                <a:cs typeface="Courier New" panose="02070309020205020404" pitchFamily="49" charset="0"/>
              </a:rPr>
              <a:t>Màng</a:t>
            </a:r>
            <a:r>
              <a:rPr lang="en-US" sz="4000" b="1" dirty="0">
                <a:latin typeface="Courier New" panose="02070309020205020404" pitchFamily="49" charset="0"/>
                <a:ea typeface="Segoe UI Black" panose="020B0A02040204020203" pitchFamily="34" charset="0"/>
                <a:cs typeface="Courier New" panose="02070309020205020404" pitchFamily="49" charset="0"/>
              </a:rPr>
              <a:t> </a:t>
            </a:r>
            <a:r>
              <a:rPr lang="en-US" sz="4000" b="1" dirty="0" err="1">
                <a:latin typeface="Courier New" panose="02070309020205020404" pitchFamily="49" charset="0"/>
                <a:ea typeface="Segoe UI Black" panose="020B0A02040204020203" pitchFamily="34" charset="0"/>
                <a:cs typeface="Courier New" panose="02070309020205020404" pitchFamily="49" charset="0"/>
              </a:rPr>
              <a:t>tế</a:t>
            </a:r>
            <a:r>
              <a:rPr lang="en-US" sz="4000" b="1" dirty="0">
                <a:latin typeface="Courier New" panose="02070309020205020404" pitchFamily="49" charset="0"/>
                <a:ea typeface="Segoe UI Black" panose="020B0A02040204020203" pitchFamily="34" charset="0"/>
                <a:cs typeface="Courier New" panose="02070309020205020404" pitchFamily="49" charset="0"/>
              </a:rPr>
              <a:t> </a:t>
            </a:r>
            <a:r>
              <a:rPr lang="en-US" sz="4000" b="1" dirty="0" err="1">
                <a:latin typeface="Courier New" panose="02070309020205020404" pitchFamily="49" charset="0"/>
                <a:ea typeface="Segoe UI Black" panose="020B0A02040204020203" pitchFamily="34" charset="0"/>
                <a:cs typeface="Courier New" panose="02070309020205020404" pitchFamily="49" charset="0"/>
              </a:rPr>
              <a:t>bào</a:t>
            </a:r>
            <a:r>
              <a:rPr lang="en-US" sz="4000" b="1" dirty="0">
                <a:latin typeface="Courier New" panose="02070309020205020404" pitchFamily="49" charset="0"/>
                <a:ea typeface="Segoe UI Black" panose="020B0A02040204020203" pitchFamily="34" charset="0"/>
                <a:cs typeface="Courier New" panose="02070309020205020404" pitchFamily="49" charset="0"/>
              </a:rPr>
              <a:t> </a:t>
            </a:r>
            <a:r>
              <a:rPr lang="en-US" sz="4000" b="1" dirty="0" err="1">
                <a:solidFill>
                  <a:srgbClr val="FF0000"/>
                </a:solidFill>
                <a:latin typeface="Courier New" panose="02070309020205020404" pitchFamily="49" charset="0"/>
                <a:ea typeface="Segoe UI Black" panose="020B0A02040204020203" pitchFamily="34" charset="0"/>
                <a:cs typeface="Courier New" panose="02070309020205020404" pitchFamily="49" charset="0"/>
              </a:rPr>
              <a:t>biến</a:t>
            </a:r>
            <a:r>
              <a:rPr lang="en-US" sz="4000" b="1" dirty="0">
                <a:solidFill>
                  <a:srgbClr val="FF0000"/>
                </a:solidFill>
                <a:latin typeface="Courier New" panose="02070309020205020404" pitchFamily="49" charset="0"/>
                <a:ea typeface="Segoe UI Black" panose="020B0A02040204020203" pitchFamily="34" charset="0"/>
                <a:cs typeface="Courier New" panose="02070309020205020404" pitchFamily="49" charset="0"/>
              </a:rPr>
              <a:t> </a:t>
            </a:r>
            <a:r>
              <a:rPr lang="en-US" sz="4000" b="1" dirty="0" err="1">
                <a:solidFill>
                  <a:srgbClr val="FF0000"/>
                </a:solidFill>
                <a:latin typeface="Courier New" panose="02070309020205020404" pitchFamily="49" charset="0"/>
                <a:ea typeface="Segoe UI Black" panose="020B0A02040204020203" pitchFamily="34" charset="0"/>
                <a:cs typeface="Courier New" panose="02070309020205020404" pitchFamily="49" charset="0"/>
              </a:rPr>
              <a:t>dạng</a:t>
            </a:r>
            <a:endParaRPr lang="en-US" sz="4000" b="1" dirty="0">
              <a:solidFill>
                <a:srgbClr val="FF0000"/>
              </a:solidFill>
              <a:latin typeface="Courier New" panose="02070309020205020404" pitchFamily="49" charset="0"/>
              <a:ea typeface="Segoe UI Black" panose="020B0A02040204020203" pitchFamily="34" charset="0"/>
              <a:cs typeface="Courier New" panose="02070309020205020404" pitchFamily="49" charset="0"/>
            </a:endParaRPr>
          </a:p>
        </p:txBody>
      </p:sp>
      <p:sp>
        <p:nvSpPr>
          <p:cNvPr id="3" name="Rectangle 2"/>
          <p:cNvSpPr/>
          <p:nvPr/>
        </p:nvSpPr>
        <p:spPr>
          <a:xfrm>
            <a:off x="4451209" y="40186"/>
            <a:ext cx="3726876" cy="508819"/>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err="1">
                <a:solidFill>
                  <a:schemeClr val="tx1"/>
                </a:solidFill>
                <a:latin typeface="Segoe UI Black" panose="020B0A02040204020203" pitchFamily="34" charset="0"/>
                <a:ea typeface="Segoe UI Black" panose="020B0A02040204020203" pitchFamily="34" charset="0"/>
                <a:cs typeface="Times New Roman" pitchFamily="18" charset="0"/>
              </a:rPr>
              <a:t>Ngoài</a:t>
            </a:r>
            <a:r>
              <a:rPr lang="en-US" sz="3000" dirty="0">
                <a:solidFill>
                  <a:schemeClr val="tx1"/>
                </a:solidFill>
                <a:latin typeface="Segoe UI Black" panose="020B0A02040204020203" pitchFamily="34" charset="0"/>
                <a:ea typeface="Segoe UI Black" panose="020B0A02040204020203" pitchFamily="34" charset="0"/>
                <a:cs typeface="Times New Roman" pitchFamily="18" charset="0"/>
              </a:rPr>
              <a:t> </a:t>
            </a:r>
            <a:r>
              <a:rPr lang="en-US" sz="3000" dirty="0" err="1">
                <a:solidFill>
                  <a:schemeClr val="tx1"/>
                </a:solidFill>
                <a:latin typeface="Segoe UI Black" panose="020B0A02040204020203" pitchFamily="34" charset="0"/>
                <a:ea typeface="Segoe UI Black" panose="020B0A02040204020203" pitchFamily="34" charset="0"/>
                <a:cs typeface="Times New Roman" pitchFamily="18" charset="0"/>
              </a:rPr>
              <a:t>tế</a:t>
            </a:r>
            <a:r>
              <a:rPr lang="en-US" sz="3000" dirty="0">
                <a:solidFill>
                  <a:schemeClr val="tx1"/>
                </a:solidFill>
                <a:latin typeface="Segoe UI Black" panose="020B0A02040204020203" pitchFamily="34" charset="0"/>
                <a:ea typeface="Segoe UI Black" panose="020B0A02040204020203" pitchFamily="34" charset="0"/>
                <a:cs typeface="Times New Roman" pitchFamily="18" charset="0"/>
              </a:rPr>
              <a:t> </a:t>
            </a:r>
            <a:r>
              <a:rPr lang="en-US" sz="3000" dirty="0" err="1">
                <a:solidFill>
                  <a:schemeClr val="tx1"/>
                </a:solidFill>
                <a:latin typeface="Segoe UI Black" panose="020B0A02040204020203" pitchFamily="34" charset="0"/>
                <a:ea typeface="Segoe UI Black" panose="020B0A02040204020203" pitchFamily="34" charset="0"/>
                <a:cs typeface="Times New Roman" pitchFamily="18" charset="0"/>
              </a:rPr>
              <a:t>bào</a:t>
            </a:r>
            <a:endParaRPr lang="en-US" sz="3000" dirty="0">
              <a:solidFill>
                <a:schemeClr val="tx1"/>
              </a:solidFill>
              <a:latin typeface="Segoe UI Black" panose="020B0A02040204020203" pitchFamily="34" charset="0"/>
              <a:ea typeface="Segoe UI Black" panose="020B0A02040204020203" pitchFamily="34" charset="0"/>
              <a:cs typeface="Times New Roman" pitchFamily="18" charset="0"/>
            </a:endParaRPr>
          </a:p>
        </p:txBody>
      </p:sp>
      <p:pic>
        <p:nvPicPr>
          <p:cNvPr id="4" name="Picture 3">
            <a:extLst>
              <a:ext uri="{FF2B5EF4-FFF2-40B4-BE49-F238E27FC236}">
                <a16:creationId xmlns:a16="http://schemas.microsoft.com/office/drawing/2014/main" id="{5C3B136B-B85F-495B-B2B7-6D0E9BD10C19}"/>
              </a:ext>
            </a:extLst>
          </p:cNvPr>
          <p:cNvPicPr>
            <a:picLocks noChangeAspect="1"/>
          </p:cNvPicPr>
          <p:nvPr/>
        </p:nvPicPr>
        <p:blipFill rotWithShape="1">
          <a:blip r:embed="rId3"/>
          <a:srcRect l="45000" t="50000" r="35095" b="29249"/>
          <a:stretch/>
        </p:blipFill>
        <p:spPr>
          <a:xfrm>
            <a:off x="5771104" y="6222826"/>
            <a:ext cx="2406981" cy="533400"/>
          </a:xfrm>
          <a:prstGeom prst="rect">
            <a:avLst/>
          </a:prstGeom>
        </p:spPr>
      </p:pic>
      <p:pic>
        <p:nvPicPr>
          <p:cNvPr id="8" name="Picture 7">
            <a:extLst>
              <a:ext uri="{FF2B5EF4-FFF2-40B4-BE49-F238E27FC236}">
                <a16:creationId xmlns:a16="http://schemas.microsoft.com/office/drawing/2014/main" id="{0B7C6FE0-C467-4E50-9296-C4492FD3C0EB}"/>
              </a:ext>
            </a:extLst>
          </p:cNvPr>
          <p:cNvPicPr>
            <a:picLocks noChangeAspect="1"/>
          </p:cNvPicPr>
          <p:nvPr/>
        </p:nvPicPr>
        <p:blipFill rotWithShape="1">
          <a:blip r:embed="rId3"/>
          <a:srcRect l="45000" t="50000" r="35095" b="29249"/>
          <a:stretch/>
        </p:blipFill>
        <p:spPr>
          <a:xfrm>
            <a:off x="5975798" y="3925410"/>
            <a:ext cx="2202288" cy="1066801"/>
          </a:xfrm>
          <a:prstGeom prst="rect">
            <a:avLst/>
          </a:prstGeom>
        </p:spPr>
      </p:pic>
      <p:sp>
        <p:nvSpPr>
          <p:cNvPr id="6" name="Oval 5"/>
          <p:cNvSpPr/>
          <p:nvPr/>
        </p:nvSpPr>
        <p:spPr>
          <a:xfrm>
            <a:off x="5441157" y="3777749"/>
            <a:ext cx="3283472" cy="9906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err="1">
                <a:solidFill>
                  <a:schemeClr val="tx1"/>
                </a:solidFill>
                <a:latin typeface="Segoe UI Black" panose="020B0A02040204020203" pitchFamily="34" charset="0"/>
                <a:ea typeface="Segoe UI Black" panose="020B0A02040204020203" pitchFamily="34" charset="0"/>
                <a:cs typeface="Times New Roman" pitchFamily="18" charset="0"/>
              </a:rPr>
              <a:t>Màng</a:t>
            </a:r>
            <a:r>
              <a:rPr lang="en-US" sz="3000" dirty="0">
                <a:solidFill>
                  <a:schemeClr val="tx1"/>
                </a:solidFill>
                <a:latin typeface="Segoe UI Black" panose="020B0A02040204020203" pitchFamily="34" charset="0"/>
                <a:ea typeface="Segoe UI Black" panose="020B0A02040204020203" pitchFamily="34" charset="0"/>
                <a:cs typeface="Times New Roman" pitchFamily="18" charset="0"/>
              </a:rPr>
              <a:t> </a:t>
            </a:r>
            <a:r>
              <a:rPr lang="en-US" sz="3000" dirty="0" err="1">
                <a:solidFill>
                  <a:schemeClr val="tx1"/>
                </a:solidFill>
                <a:latin typeface="Segoe UI Black" panose="020B0A02040204020203" pitchFamily="34" charset="0"/>
                <a:ea typeface="Segoe UI Black" panose="020B0A02040204020203" pitchFamily="34" charset="0"/>
                <a:cs typeface="Times New Roman" pitchFamily="18" charset="0"/>
              </a:rPr>
              <a:t>sinh</a:t>
            </a:r>
            <a:r>
              <a:rPr lang="en-US" sz="3000" dirty="0">
                <a:solidFill>
                  <a:schemeClr val="tx1"/>
                </a:solidFill>
                <a:latin typeface="Segoe UI Black" panose="020B0A02040204020203" pitchFamily="34" charset="0"/>
                <a:ea typeface="Segoe UI Black" panose="020B0A02040204020203" pitchFamily="34" charset="0"/>
                <a:cs typeface="Times New Roman" pitchFamily="18" charset="0"/>
              </a:rPr>
              <a:t> </a:t>
            </a:r>
            <a:r>
              <a:rPr lang="en-US" sz="3000" dirty="0" err="1">
                <a:solidFill>
                  <a:schemeClr val="tx1"/>
                </a:solidFill>
                <a:latin typeface="Segoe UI Black" panose="020B0A02040204020203" pitchFamily="34" charset="0"/>
                <a:ea typeface="Segoe UI Black" panose="020B0A02040204020203" pitchFamily="34" charset="0"/>
                <a:cs typeface="Times New Roman" pitchFamily="18" charset="0"/>
              </a:rPr>
              <a:t>chất</a:t>
            </a:r>
            <a:endParaRPr lang="en-US" sz="3000" dirty="0">
              <a:solidFill>
                <a:schemeClr val="tx1"/>
              </a:solidFill>
              <a:latin typeface="Segoe UI Black" panose="020B0A02040204020203" pitchFamily="34" charset="0"/>
              <a:ea typeface="Segoe UI Black" panose="020B0A02040204020203" pitchFamily="34" charset="0"/>
              <a:cs typeface="Times New Roman" pitchFamily="18" charset="0"/>
            </a:endParaRPr>
          </a:p>
        </p:txBody>
      </p:sp>
      <p:sp>
        <p:nvSpPr>
          <p:cNvPr id="9" name="Oval 8"/>
          <p:cNvSpPr/>
          <p:nvPr/>
        </p:nvSpPr>
        <p:spPr>
          <a:xfrm>
            <a:off x="5100034" y="6019800"/>
            <a:ext cx="3407997" cy="8382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err="1">
                <a:solidFill>
                  <a:schemeClr val="tx1"/>
                </a:solidFill>
                <a:latin typeface="Segoe UI Black" panose="020B0A02040204020203" pitchFamily="34" charset="0"/>
                <a:ea typeface="Segoe UI Black" panose="020B0A02040204020203" pitchFamily="34" charset="0"/>
                <a:cs typeface="Times New Roman" pitchFamily="18" charset="0"/>
              </a:rPr>
              <a:t>Tế</a:t>
            </a:r>
            <a:r>
              <a:rPr lang="en-US" sz="3000" dirty="0">
                <a:solidFill>
                  <a:schemeClr val="tx1"/>
                </a:solidFill>
                <a:latin typeface="Segoe UI Black" panose="020B0A02040204020203" pitchFamily="34" charset="0"/>
                <a:ea typeface="Segoe UI Black" panose="020B0A02040204020203" pitchFamily="34" charset="0"/>
                <a:cs typeface="Times New Roman" pitchFamily="18" charset="0"/>
              </a:rPr>
              <a:t> </a:t>
            </a:r>
            <a:r>
              <a:rPr lang="en-US" sz="3000" dirty="0" err="1">
                <a:solidFill>
                  <a:schemeClr val="tx1"/>
                </a:solidFill>
                <a:latin typeface="Segoe UI Black" panose="020B0A02040204020203" pitchFamily="34" charset="0"/>
                <a:ea typeface="Segoe UI Black" panose="020B0A02040204020203" pitchFamily="34" charset="0"/>
                <a:cs typeface="Times New Roman" pitchFamily="18" charset="0"/>
              </a:rPr>
              <a:t>bào</a:t>
            </a:r>
            <a:r>
              <a:rPr lang="en-US" sz="3000" dirty="0">
                <a:solidFill>
                  <a:schemeClr val="tx1"/>
                </a:solidFill>
                <a:latin typeface="Segoe UI Black" panose="020B0A02040204020203" pitchFamily="34" charset="0"/>
                <a:ea typeface="Segoe UI Black" panose="020B0A02040204020203" pitchFamily="34" charset="0"/>
                <a:cs typeface="Times New Roman" pitchFamily="18" charset="0"/>
              </a:rPr>
              <a:t> </a:t>
            </a:r>
            <a:r>
              <a:rPr lang="en-US" sz="3000" dirty="0" err="1">
                <a:solidFill>
                  <a:schemeClr val="tx1"/>
                </a:solidFill>
                <a:latin typeface="Segoe UI Black" panose="020B0A02040204020203" pitchFamily="34" charset="0"/>
                <a:ea typeface="Segoe UI Black" panose="020B0A02040204020203" pitchFamily="34" charset="0"/>
                <a:cs typeface="Times New Roman" pitchFamily="18" charset="0"/>
              </a:rPr>
              <a:t>chất</a:t>
            </a:r>
            <a:endParaRPr lang="en-US" sz="3000" dirty="0">
              <a:solidFill>
                <a:schemeClr val="tx1"/>
              </a:solidFill>
              <a:latin typeface="Segoe UI Black" panose="020B0A02040204020203" pitchFamily="34" charset="0"/>
              <a:ea typeface="Segoe UI Black" panose="020B0A02040204020203" pitchFamily="34" charset="0"/>
              <a:cs typeface="Times New Roman" pitchFamily="18" charset="0"/>
            </a:endParaRPr>
          </a:p>
        </p:txBody>
      </p:sp>
    </p:spTree>
    <p:extLst>
      <p:ext uri="{BB962C8B-B14F-4D97-AF65-F5344CB8AC3E}">
        <p14:creationId xmlns:p14="http://schemas.microsoft.com/office/powerpoint/2010/main" val="1502678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p:cNvPicPr>
          <p:nvPr/>
        </p:nvPicPr>
        <p:blipFill rotWithShape="1">
          <a:blip r:embed="rId2">
            <a:extLst>
              <a:ext uri="{28A0092B-C50C-407E-A947-70E740481C1C}">
                <a14:useLocalDpi xmlns:a14="http://schemas.microsoft.com/office/drawing/2010/main" val="0"/>
              </a:ext>
            </a:extLst>
          </a:blip>
          <a:srcRect b="5246"/>
          <a:stretch/>
        </p:blipFill>
        <p:spPr bwMode="auto">
          <a:xfrm>
            <a:off x="90463" y="973936"/>
            <a:ext cx="10020765" cy="5887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349042" y="3482894"/>
            <a:ext cx="2099257" cy="361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49042" y="6496334"/>
            <a:ext cx="1925928" cy="361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90463" y="96474"/>
            <a:ext cx="12015989" cy="836621"/>
            <a:chOff x="0" y="4555086"/>
            <a:chExt cx="5866151" cy="2167524"/>
          </a:xfrm>
          <a:scene3d>
            <a:camera prst="orthographicFront"/>
            <a:lightRig rig="flat" dir="t"/>
          </a:scene3d>
        </p:grpSpPr>
        <p:sp>
          <p:nvSpPr>
            <p:cNvPr id="10" name="Rounded Rectangle 9"/>
            <p:cNvSpPr/>
            <p:nvPr/>
          </p:nvSpPr>
          <p:spPr>
            <a:xfrm>
              <a:off x="0" y="4555086"/>
              <a:ext cx="5866151" cy="2167524"/>
            </a:xfrm>
            <a:prstGeom prst="roundRect">
              <a:avLst/>
            </a:prstGeom>
            <a:sp3d prstMaterial="dkEdge">
              <a:bevelT w="8200" h="38100"/>
            </a:sp3d>
          </p:spPr>
          <p:style>
            <a:lnRef idx="0">
              <a:schemeClr val="lt1">
                <a:hueOff val="0"/>
                <a:satOff val="0"/>
                <a:lumOff val="0"/>
                <a:alphaOff val="0"/>
              </a:schemeClr>
            </a:lnRef>
            <a:fillRef idx="2">
              <a:schemeClr val="accent4">
                <a:hueOff val="10395692"/>
                <a:satOff val="-47968"/>
                <a:lumOff val="1765"/>
                <a:alphaOff val="0"/>
              </a:schemeClr>
            </a:fillRef>
            <a:effectRef idx="1">
              <a:schemeClr val="accent4">
                <a:hueOff val="10395692"/>
                <a:satOff val="-47968"/>
                <a:lumOff val="1765"/>
                <a:alphaOff val="0"/>
              </a:schemeClr>
            </a:effectRef>
            <a:fontRef idx="minor">
              <a:schemeClr val="dk1"/>
            </a:fontRef>
          </p:style>
        </p:sp>
        <p:sp>
          <p:nvSpPr>
            <p:cNvPr id="11" name="Rounded Rectangle 4"/>
            <p:cNvSpPr txBox="1"/>
            <p:nvPr/>
          </p:nvSpPr>
          <p:spPr>
            <a:xfrm>
              <a:off x="105810" y="4660896"/>
              <a:ext cx="5654531" cy="1955904"/>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133350" tIns="66675" rIns="133350" bIns="66675" numCol="1" spcCol="1270" anchor="ctr" anchorCtr="0">
              <a:noAutofit/>
            </a:bodyPr>
            <a:lstStyle/>
            <a:p>
              <a:pPr lvl="0" algn="ctr" defTabSz="1555750">
                <a:lnSpc>
                  <a:spcPct val="90000"/>
                </a:lnSpc>
                <a:spcBef>
                  <a:spcPct val="0"/>
                </a:spcBef>
                <a:spcAft>
                  <a:spcPct val="35000"/>
                </a:spcAft>
              </a:pPr>
              <a:r>
                <a:rPr lang="en-US" sz="4500" b="1" kern="1200" dirty="0">
                  <a:latin typeface="Courier New" panose="02070309020205020404" pitchFamily="49" charset="0"/>
                  <a:ea typeface="Segoe UI Black" panose="020B0A02040204020203" pitchFamily="34" charset="0"/>
                  <a:cs typeface="Courier New" panose="02070309020205020404" pitchFamily="49" charset="0"/>
                </a:rPr>
                <a:t>3. </a:t>
              </a:r>
              <a:r>
                <a:rPr lang="en-US" sz="4500" b="1" kern="1200" dirty="0" err="1">
                  <a:latin typeface="Courier New" panose="02070309020205020404" pitchFamily="49" charset="0"/>
                  <a:ea typeface="Segoe UI Black" panose="020B0A02040204020203" pitchFamily="34" charset="0"/>
                  <a:cs typeface="Courier New" panose="02070309020205020404" pitchFamily="49" charset="0"/>
                </a:rPr>
                <a:t>Xuất</a:t>
              </a:r>
              <a:r>
                <a:rPr lang="en-US" sz="4500" b="1" kern="1200" dirty="0">
                  <a:latin typeface="Courier New" panose="02070309020205020404" pitchFamily="49" charset="0"/>
                  <a:ea typeface="Segoe UI Black" panose="020B0A02040204020203" pitchFamily="34" charset="0"/>
                  <a:cs typeface="Courier New" panose="02070309020205020404" pitchFamily="49" charset="0"/>
                </a:rPr>
                <a:t> </a:t>
              </a:r>
              <a:r>
                <a:rPr lang="en-US" sz="4500" b="1" kern="1200" dirty="0" err="1">
                  <a:latin typeface="Courier New" panose="02070309020205020404" pitchFamily="49" charset="0"/>
                  <a:ea typeface="Segoe UI Black" panose="020B0A02040204020203" pitchFamily="34" charset="0"/>
                  <a:cs typeface="Courier New" panose="02070309020205020404" pitchFamily="49" charset="0"/>
                </a:rPr>
                <a:t>bào</a:t>
              </a:r>
              <a:r>
                <a:rPr lang="en-US" sz="4500" b="1" kern="1200" dirty="0">
                  <a:latin typeface="Courier New" panose="02070309020205020404" pitchFamily="49" charset="0"/>
                  <a:ea typeface="Segoe UI Black" panose="020B0A02040204020203" pitchFamily="34" charset="0"/>
                  <a:cs typeface="Courier New" panose="02070309020205020404" pitchFamily="49" charset="0"/>
                </a:rPr>
                <a:t> </a:t>
              </a:r>
              <a:r>
                <a:rPr lang="en-US" sz="4500" b="1" kern="1200" dirty="0" err="1">
                  <a:latin typeface="Courier New" panose="02070309020205020404" pitchFamily="49" charset="0"/>
                  <a:ea typeface="Segoe UI Black" panose="020B0A02040204020203" pitchFamily="34" charset="0"/>
                  <a:cs typeface="Courier New" panose="02070309020205020404" pitchFamily="49" charset="0"/>
                </a:rPr>
                <a:t>và</a:t>
              </a:r>
              <a:r>
                <a:rPr lang="en-US" sz="4500" b="1" kern="1200" dirty="0">
                  <a:latin typeface="Courier New" panose="02070309020205020404" pitchFamily="49" charset="0"/>
                  <a:ea typeface="Segoe UI Black" panose="020B0A02040204020203" pitchFamily="34" charset="0"/>
                  <a:cs typeface="Courier New" panose="02070309020205020404" pitchFamily="49" charset="0"/>
                </a:rPr>
                <a:t> </a:t>
              </a:r>
              <a:r>
                <a:rPr lang="en-US" sz="4500" b="1" kern="1200" dirty="0" err="1">
                  <a:latin typeface="Courier New" panose="02070309020205020404" pitchFamily="49" charset="0"/>
                  <a:ea typeface="Segoe UI Black" panose="020B0A02040204020203" pitchFamily="34" charset="0"/>
                  <a:cs typeface="Courier New" panose="02070309020205020404" pitchFamily="49" charset="0"/>
                </a:rPr>
                <a:t>nhập</a:t>
              </a:r>
              <a:r>
                <a:rPr lang="en-US" sz="4500" b="1" kern="1200" dirty="0">
                  <a:latin typeface="Courier New" panose="02070309020205020404" pitchFamily="49" charset="0"/>
                  <a:ea typeface="Segoe UI Black" panose="020B0A02040204020203" pitchFamily="34" charset="0"/>
                  <a:cs typeface="Courier New" panose="02070309020205020404" pitchFamily="49" charset="0"/>
                </a:rPr>
                <a:t> </a:t>
              </a:r>
              <a:r>
                <a:rPr lang="en-US" sz="4500" b="1" kern="1200" dirty="0" err="1">
                  <a:latin typeface="Courier New" panose="02070309020205020404" pitchFamily="49" charset="0"/>
                  <a:ea typeface="Segoe UI Black" panose="020B0A02040204020203" pitchFamily="34" charset="0"/>
                  <a:cs typeface="Courier New" panose="02070309020205020404" pitchFamily="49" charset="0"/>
                </a:rPr>
                <a:t>bào</a:t>
              </a:r>
              <a:endParaRPr lang="en-US" sz="4500" b="1" kern="1200" dirty="0">
                <a:latin typeface="Courier New" panose="02070309020205020404" pitchFamily="49" charset="0"/>
                <a:ea typeface="Segoe UI Black" panose="020B0A02040204020203" pitchFamily="34" charset="0"/>
                <a:cs typeface="Courier New" panose="02070309020205020404" pitchFamily="49" charset="0"/>
              </a:endParaRPr>
            </a:p>
          </p:txBody>
        </p:sp>
      </p:grpSp>
      <p:sp>
        <p:nvSpPr>
          <p:cNvPr id="2" name="Cloud Callout 1"/>
          <p:cNvSpPr/>
          <p:nvPr/>
        </p:nvSpPr>
        <p:spPr>
          <a:xfrm>
            <a:off x="7344578" y="2388358"/>
            <a:ext cx="6125762" cy="3698543"/>
          </a:xfrm>
          <a:prstGeom prst="cloudCallout">
            <a:avLst>
              <a:gd name="adj1" fmla="val -46840"/>
              <a:gd name="adj2" fmla="val 49709"/>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err="1">
                <a:solidFill>
                  <a:srgbClr val="0070C0"/>
                </a:solidFill>
                <a:latin typeface="Courier New" panose="02070309020205020404" pitchFamily="49" charset="0"/>
                <a:cs typeface="Courier New" panose="02070309020205020404" pitchFamily="49" charset="0"/>
              </a:rPr>
              <a:t>Quan</a:t>
            </a:r>
            <a:r>
              <a:rPr lang="en-US" sz="3500" b="1" dirty="0">
                <a:solidFill>
                  <a:srgbClr val="0070C0"/>
                </a:solidFill>
                <a:latin typeface="Courier New" panose="02070309020205020404" pitchFamily="49" charset="0"/>
                <a:cs typeface="Courier New" panose="02070309020205020404" pitchFamily="49" charset="0"/>
              </a:rPr>
              <a:t> </a:t>
            </a:r>
            <a:r>
              <a:rPr lang="en-US" sz="3500" b="1" dirty="0" err="1">
                <a:solidFill>
                  <a:srgbClr val="0070C0"/>
                </a:solidFill>
                <a:latin typeface="Courier New" panose="02070309020205020404" pitchFamily="49" charset="0"/>
                <a:cs typeface="Courier New" panose="02070309020205020404" pitchFamily="49" charset="0"/>
              </a:rPr>
              <a:t>sát</a:t>
            </a:r>
            <a:r>
              <a:rPr lang="en-US" sz="3500" b="1" dirty="0">
                <a:solidFill>
                  <a:srgbClr val="0070C0"/>
                </a:solidFill>
                <a:latin typeface="Courier New" panose="02070309020205020404" pitchFamily="49" charset="0"/>
                <a:cs typeface="Courier New" panose="02070309020205020404" pitchFamily="49" charset="0"/>
              </a:rPr>
              <a:t> </a:t>
            </a:r>
            <a:r>
              <a:rPr lang="en-US" sz="3500" b="1" dirty="0" err="1">
                <a:solidFill>
                  <a:srgbClr val="0070C0"/>
                </a:solidFill>
                <a:latin typeface="Courier New" panose="02070309020205020404" pitchFamily="49" charset="0"/>
                <a:cs typeface="Courier New" panose="02070309020205020404" pitchFamily="49" charset="0"/>
              </a:rPr>
              <a:t>hình</a:t>
            </a:r>
            <a:r>
              <a:rPr lang="en-US" sz="3500" b="1" dirty="0">
                <a:solidFill>
                  <a:srgbClr val="0070C0"/>
                </a:solidFill>
                <a:latin typeface="Courier New" panose="02070309020205020404" pitchFamily="49" charset="0"/>
                <a:cs typeface="Courier New" panose="02070309020205020404" pitchFamily="49" charset="0"/>
              </a:rPr>
              <a:t> </a:t>
            </a:r>
            <a:r>
              <a:rPr lang="en-US" sz="3500" b="1" dirty="0" err="1">
                <a:solidFill>
                  <a:srgbClr val="0070C0"/>
                </a:solidFill>
                <a:latin typeface="Courier New" panose="02070309020205020404" pitchFamily="49" charset="0"/>
                <a:cs typeface="Courier New" panose="02070309020205020404" pitchFamily="49" charset="0"/>
              </a:rPr>
              <a:t>và</a:t>
            </a:r>
            <a:r>
              <a:rPr lang="en-US" sz="3500" b="1" dirty="0">
                <a:solidFill>
                  <a:srgbClr val="0070C0"/>
                </a:solidFill>
                <a:latin typeface="Courier New" panose="02070309020205020404" pitchFamily="49" charset="0"/>
                <a:cs typeface="Courier New" panose="02070309020205020404" pitchFamily="49" charset="0"/>
              </a:rPr>
              <a:t> </a:t>
            </a:r>
            <a:r>
              <a:rPr lang="en-US" sz="3500" b="1" dirty="0" err="1">
                <a:solidFill>
                  <a:srgbClr val="0070C0"/>
                </a:solidFill>
                <a:latin typeface="Courier New" panose="02070309020205020404" pitchFamily="49" charset="0"/>
                <a:cs typeface="Courier New" panose="02070309020205020404" pitchFamily="49" charset="0"/>
              </a:rPr>
              <a:t>cho</a:t>
            </a:r>
            <a:r>
              <a:rPr lang="en-US" sz="3500" b="1" dirty="0">
                <a:solidFill>
                  <a:srgbClr val="0070C0"/>
                </a:solidFill>
                <a:latin typeface="Courier New" panose="02070309020205020404" pitchFamily="49" charset="0"/>
                <a:cs typeface="Courier New" panose="02070309020205020404" pitchFamily="49" charset="0"/>
              </a:rPr>
              <a:t> </a:t>
            </a:r>
            <a:r>
              <a:rPr lang="en-US" sz="3500" b="1" dirty="0" err="1">
                <a:solidFill>
                  <a:srgbClr val="0070C0"/>
                </a:solidFill>
                <a:latin typeface="Courier New" panose="02070309020205020404" pitchFamily="49" charset="0"/>
                <a:cs typeface="Courier New" panose="02070309020205020404" pitchFamily="49" charset="0"/>
              </a:rPr>
              <a:t>biết</a:t>
            </a:r>
            <a:r>
              <a:rPr lang="en-US" sz="3500" b="1" dirty="0">
                <a:solidFill>
                  <a:srgbClr val="0070C0"/>
                </a:solidFill>
                <a:latin typeface="Courier New" panose="02070309020205020404" pitchFamily="49" charset="0"/>
                <a:cs typeface="Courier New" panose="02070309020205020404" pitchFamily="49" charset="0"/>
              </a:rPr>
              <a:t> </a:t>
            </a:r>
            <a:r>
              <a:rPr lang="en-US" sz="3500" b="1" dirty="0" err="1">
                <a:solidFill>
                  <a:srgbClr val="0070C0"/>
                </a:solidFill>
                <a:latin typeface="Courier New" panose="02070309020205020404" pitchFamily="49" charset="0"/>
                <a:cs typeface="Courier New" panose="02070309020205020404" pitchFamily="49" charset="0"/>
              </a:rPr>
              <a:t>hình</a:t>
            </a:r>
            <a:r>
              <a:rPr lang="en-US" sz="3500" b="1" dirty="0">
                <a:solidFill>
                  <a:srgbClr val="0070C0"/>
                </a:solidFill>
                <a:latin typeface="Courier New" panose="02070309020205020404" pitchFamily="49" charset="0"/>
                <a:cs typeface="Courier New" panose="02070309020205020404" pitchFamily="49" charset="0"/>
              </a:rPr>
              <a:t> </a:t>
            </a:r>
            <a:r>
              <a:rPr lang="en-US" sz="3500" b="1" dirty="0" err="1">
                <a:solidFill>
                  <a:srgbClr val="0070C0"/>
                </a:solidFill>
                <a:latin typeface="Courier New" panose="02070309020205020404" pitchFamily="49" charset="0"/>
                <a:cs typeface="Courier New" panose="02070309020205020404" pitchFamily="49" charset="0"/>
              </a:rPr>
              <a:t>nào</a:t>
            </a:r>
            <a:r>
              <a:rPr lang="en-US" sz="3500" b="1" dirty="0">
                <a:solidFill>
                  <a:srgbClr val="0070C0"/>
                </a:solidFill>
                <a:latin typeface="Courier New" panose="02070309020205020404" pitchFamily="49" charset="0"/>
                <a:cs typeface="Courier New" panose="02070309020205020404" pitchFamily="49" charset="0"/>
              </a:rPr>
              <a:t> </a:t>
            </a:r>
            <a:r>
              <a:rPr lang="en-US" sz="3500" b="1" dirty="0" err="1">
                <a:solidFill>
                  <a:srgbClr val="0070C0"/>
                </a:solidFill>
                <a:latin typeface="Courier New" panose="02070309020205020404" pitchFamily="49" charset="0"/>
                <a:cs typeface="Courier New" panose="02070309020205020404" pitchFamily="49" charset="0"/>
              </a:rPr>
              <a:t>là</a:t>
            </a:r>
            <a:r>
              <a:rPr lang="en-US" sz="3500" b="1" dirty="0">
                <a:solidFill>
                  <a:srgbClr val="0070C0"/>
                </a:solidFill>
                <a:latin typeface="Courier New" panose="02070309020205020404" pitchFamily="49" charset="0"/>
                <a:cs typeface="Courier New" panose="02070309020205020404" pitchFamily="49" charset="0"/>
              </a:rPr>
              <a:t> </a:t>
            </a:r>
            <a:r>
              <a:rPr lang="en-US" sz="3500" b="1" dirty="0" err="1">
                <a:solidFill>
                  <a:srgbClr val="0070C0"/>
                </a:solidFill>
                <a:latin typeface="Courier New" panose="02070309020205020404" pitchFamily="49" charset="0"/>
                <a:cs typeface="Courier New" panose="02070309020205020404" pitchFamily="49" charset="0"/>
              </a:rPr>
              <a:t>nhập</a:t>
            </a:r>
            <a:r>
              <a:rPr lang="en-US" sz="3500" b="1" dirty="0">
                <a:solidFill>
                  <a:srgbClr val="0070C0"/>
                </a:solidFill>
                <a:latin typeface="Courier New" panose="02070309020205020404" pitchFamily="49" charset="0"/>
                <a:cs typeface="Courier New" panose="02070309020205020404" pitchFamily="49" charset="0"/>
              </a:rPr>
              <a:t> </a:t>
            </a:r>
            <a:r>
              <a:rPr lang="en-US" sz="3500" b="1" dirty="0" err="1">
                <a:solidFill>
                  <a:srgbClr val="0070C0"/>
                </a:solidFill>
                <a:latin typeface="Courier New" panose="02070309020205020404" pitchFamily="49" charset="0"/>
                <a:cs typeface="Courier New" panose="02070309020205020404" pitchFamily="49" charset="0"/>
              </a:rPr>
              <a:t>bào</a:t>
            </a:r>
            <a:r>
              <a:rPr lang="en-US" sz="3500" b="1" dirty="0">
                <a:solidFill>
                  <a:srgbClr val="0070C0"/>
                </a:solidFill>
                <a:latin typeface="Courier New" panose="02070309020205020404" pitchFamily="49" charset="0"/>
                <a:cs typeface="Courier New" panose="02070309020205020404" pitchFamily="49" charset="0"/>
              </a:rPr>
              <a:t>/ </a:t>
            </a:r>
            <a:r>
              <a:rPr lang="en-US" sz="3500" b="1" dirty="0" err="1">
                <a:solidFill>
                  <a:srgbClr val="0070C0"/>
                </a:solidFill>
                <a:latin typeface="Courier New" panose="02070309020205020404" pitchFamily="49" charset="0"/>
                <a:cs typeface="Courier New" panose="02070309020205020404" pitchFamily="49" charset="0"/>
              </a:rPr>
              <a:t>xuất</a:t>
            </a:r>
            <a:r>
              <a:rPr lang="en-US" sz="3500" b="1" dirty="0">
                <a:solidFill>
                  <a:srgbClr val="0070C0"/>
                </a:solidFill>
                <a:latin typeface="Courier New" panose="02070309020205020404" pitchFamily="49" charset="0"/>
                <a:cs typeface="Courier New" panose="02070309020205020404" pitchFamily="49" charset="0"/>
              </a:rPr>
              <a:t> </a:t>
            </a:r>
            <a:r>
              <a:rPr lang="en-US" sz="3500" b="1" dirty="0" err="1">
                <a:solidFill>
                  <a:srgbClr val="0070C0"/>
                </a:solidFill>
                <a:latin typeface="Courier New" panose="02070309020205020404" pitchFamily="49" charset="0"/>
                <a:cs typeface="Courier New" panose="02070309020205020404" pitchFamily="49" charset="0"/>
              </a:rPr>
              <a:t>bào</a:t>
            </a:r>
            <a:r>
              <a:rPr lang="en-US" sz="3500" b="1" dirty="0">
                <a:solidFill>
                  <a:srgbClr val="0070C0"/>
                </a:solidFill>
                <a:latin typeface="Courier New" panose="02070309020205020404" pitchFamily="49" charset="0"/>
                <a:cs typeface="Courier New" panose="02070309020205020404" pitchFamily="49" charset="0"/>
              </a:rPr>
              <a:t>?</a:t>
            </a:r>
          </a:p>
        </p:txBody>
      </p:sp>
    </p:spTree>
    <p:extLst>
      <p:ext uri="{BB962C8B-B14F-4D97-AF65-F5344CB8AC3E}">
        <p14:creationId xmlns:p14="http://schemas.microsoft.com/office/powerpoint/2010/main" val="472666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0" nodeType="clickEffect">
                                  <p:stCondLst>
                                    <p:cond delay="0"/>
                                  </p:stCondLst>
                                  <p:childTnLst>
                                    <p:animEffect transition="out" filter="fade">
                                      <p:cBhvr>
                                        <p:cTn id="13" dur="500"/>
                                        <p:tgtEl>
                                          <p:spTgt spid="3"/>
                                        </p:tgtEl>
                                      </p:cBhvr>
                                    </p:animEffect>
                                    <p:set>
                                      <p:cBhvr>
                                        <p:cTn id="14" dur="1" fill="hold">
                                          <p:stCondLst>
                                            <p:cond delay="499"/>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8"/>
                                        </p:tgtEl>
                                      </p:cBhvr>
                                    </p:animEffect>
                                    <p:set>
                                      <p:cBhvr>
                                        <p:cTn id="19"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Transport Across Membranes | Boundless Anatomy and Physiology | | Course  Her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0400" y="676774"/>
            <a:ext cx="5181600" cy="604837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ransport Across Membranes | Boundless Anatomy and Physiology | | Course  Her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3180" y="676774"/>
            <a:ext cx="5181600" cy="604837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991525" y="676774"/>
            <a:ext cx="1191554" cy="3058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199839" y="676774"/>
            <a:ext cx="1050460" cy="3058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4575150" y="5813946"/>
            <a:ext cx="816533" cy="2456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991525" y="3057099"/>
            <a:ext cx="1191554" cy="4913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9108857" y="551752"/>
            <a:ext cx="2224585" cy="861774"/>
          </a:xfrm>
          <a:prstGeom prst="rect">
            <a:avLst/>
          </a:prstGeom>
          <a:noFill/>
        </p:spPr>
        <p:txBody>
          <a:bodyPr wrap="square" rtlCol="0">
            <a:spAutoFit/>
          </a:bodyPr>
          <a:lstStyle/>
          <a:p>
            <a:r>
              <a:rPr lang="en-US" sz="2500" b="1" dirty="0" err="1">
                <a:latin typeface="Courier New" panose="02070309020205020404" pitchFamily="49" charset="0"/>
                <a:cs typeface="Courier New" panose="02070309020205020404" pitchFamily="49" charset="0"/>
              </a:rPr>
              <a:t>Giọt</a:t>
            </a:r>
            <a:r>
              <a:rPr lang="en-US" sz="2500" b="1" dirty="0">
                <a:latin typeface="Courier New" panose="02070309020205020404" pitchFamily="49" charset="0"/>
                <a:cs typeface="Courier New" panose="02070309020205020404" pitchFamily="49" charset="0"/>
              </a:rPr>
              <a:t> </a:t>
            </a:r>
            <a:r>
              <a:rPr lang="en-US" sz="2500" b="1" dirty="0" err="1">
                <a:latin typeface="Courier New" panose="02070309020205020404" pitchFamily="49" charset="0"/>
                <a:cs typeface="Courier New" panose="02070309020205020404" pitchFamily="49" charset="0"/>
              </a:rPr>
              <a:t>dịch</a:t>
            </a:r>
            <a:r>
              <a:rPr lang="en-US" sz="2500" b="1" dirty="0">
                <a:latin typeface="Courier New" panose="02070309020205020404" pitchFamily="49" charset="0"/>
                <a:cs typeface="Courier New" panose="02070309020205020404" pitchFamily="49" charset="0"/>
              </a:rPr>
              <a:t> </a:t>
            </a:r>
            <a:r>
              <a:rPr lang="en-US" sz="2500" b="1" dirty="0" err="1">
                <a:latin typeface="Courier New" panose="02070309020205020404" pitchFamily="49" charset="0"/>
                <a:cs typeface="Courier New" panose="02070309020205020404" pitchFamily="49" charset="0"/>
              </a:rPr>
              <a:t>ngoại</a:t>
            </a:r>
            <a:r>
              <a:rPr lang="en-US" sz="2500" b="1" dirty="0">
                <a:latin typeface="Courier New" panose="02070309020205020404" pitchFamily="49" charset="0"/>
                <a:cs typeface="Courier New" panose="02070309020205020404" pitchFamily="49" charset="0"/>
              </a:rPr>
              <a:t> </a:t>
            </a:r>
            <a:r>
              <a:rPr lang="en-US" sz="2500" b="1" dirty="0" err="1">
                <a:latin typeface="Courier New" panose="02070309020205020404" pitchFamily="49" charset="0"/>
                <a:cs typeface="Courier New" panose="02070309020205020404" pitchFamily="49" charset="0"/>
              </a:rPr>
              <a:t>bào</a:t>
            </a:r>
            <a:endParaRPr lang="en-US" sz="2500" b="1" dirty="0">
              <a:latin typeface="Courier New" panose="02070309020205020404" pitchFamily="49" charset="0"/>
              <a:cs typeface="Courier New" panose="02070309020205020404" pitchFamily="49" charset="0"/>
            </a:endParaRPr>
          </a:p>
        </p:txBody>
      </p:sp>
      <p:cxnSp>
        <p:nvCxnSpPr>
          <p:cNvPr id="9" name="Straight Connector 8"/>
          <p:cNvCxnSpPr/>
          <p:nvPr/>
        </p:nvCxnSpPr>
        <p:spPr>
          <a:xfrm>
            <a:off x="10221149" y="1413526"/>
            <a:ext cx="167947" cy="2651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9215389" y="1413526"/>
            <a:ext cx="1005760" cy="8247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4983416" y="1678675"/>
            <a:ext cx="1106636" cy="286603"/>
          </a:xfrm>
          <a:prstGeom prst="rect">
            <a:avLst/>
          </a:prstGeom>
          <a:solidFill>
            <a:srgbClr val="EDF4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4575150" y="1583449"/>
            <a:ext cx="1859037" cy="477054"/>
          </a:xfrm>
          <a:prstGeom prst="rect">
            <a:avLst/>
          </a:prstGeom>
          <a:noFill/>
        </p:spPr>
        <p:txBody>
          <a:bodyPr wrap="square" rtlCol="0">
            <a:spAutoFit/>
          </a:bodyPr>
          <a:lstStyle/>
          <a:p>
            <a:r>
              <a:rPr lang="en-US" sz="2500" b="1" dirty="0">
                <a:latin typeface="Courier New" panose="02070309020205020404" pitchFamily="49" charset="0"/>
                <a:cs typeface="Courier New" panose="02070309020205020404" pitchFamily="49" charset="0"/>
              </a:rPr>
              <a:t>Vi </a:t>
            </a:r>
            <a:r>
              <a:rPr lang="en-US" sz="2500" b="1" dirty="0" err="1">
                <a:latin typeface="Courier New" panose="02070309020205020404" pitchFamily="49" charset="0"/>
                <a:cs typeface="Courier New" panose="02070309020205020404" pitchFamily="49" charset="0"/>
              </a:rPr>
              <a:t>khuẩn</a:t>
            </a:r>
            <a:endParaRPr lang="en-US" sz="2500" b="1" dirty="0">
              <a:latin typeface="Courier New" panose="02070309020205020404" pitchFamily="49" charset="0"/>
              <a:cs typeface="Courier New" panose="02070309020205020404" pitchFamily="49" charset="0"/>
            </a:endParaRPr>
          </a:p>
        </p:txBody>
      </p:sp>
      <p:sp>
        <p:nvSpPr>
          <p:cNvPr id="19" name="TextBox 18"/>
          <p:cNvSpPr txBox="1"/>
          <p:nvPr/>
        </p:nvSpPr>
        <p:spPr>
          <a:xfrm>
            <a:off x="2188320" y="4649219"/>
            <a:ext cx="2240871" cy="861774"/>
          </a:xfrm>
          <a:prstGeom prst="rect">
            <a:avLst/>
          </a:prstGeom>
          <a:noFill/>
        </p:spPr>
        <p:txBody>
          <a:bodyPr wrap="square" rtlCol="0">
            <a:spAutoFit/>
          </a:bodyPr>
          <a:lstStyle/>
          <a:p>
            <a:pPr algn="ctr"/>
            <a:r>
              <a:rPr lang="en-US" sz="2500" b="1" dirty="0" err="1">
                <a:latin typeface="Courier New" panose="02070309020205020404" pitchFamily="49" charset="0"/>
                <a:cs typeface="Courier New" panose="02070309020205020404" pitchFamily="49" charset="0"/>
              </a:rPr>
              <a:t>Không</a:t>
            </a:r>
            <a:r>
              <a:rPr lang="en-US" sz="2500" b="1" dirty="0">
                <a:latin typeface="Courier New" panose="02070309020205020404" pitchFamily="49" charset="0"/>
                <a:cs typeface="Courier New" panose="02070309020205020404" pitchFamily="49" charset="0"/>
              </a:rPr>
              <a:t> </a:t>
            </a:r>
            <a:r>
              <a:rPr lang="en-US" sz="2500" b="1" dirty="0" err="1">
                <a:latin typeface="Courier New" panose="02070309020205020404" pitchFamily="49" charset="0"/>
                <a:cs typeface="Courier New" panose="02070309020205020404" pitchFamily="49" charset="0"/>
              </a:rPr>
              <a:t>bào</a:t>
            </a:r>
            <a:r>
              <a:rPr lang="en-US" sz="2500" b="1" dirty="0">
                <a:latin typeface="Courier New" panose="02070309020205020404" pitchFamily="49" charset="0"/>
                <a:cs typeface="Courier New" panose="02070309020205020404" pitchFamily="49" charset="0"/>
              </a:rPr>
              <a:t> </a:t>
            </a:r>
            <a:r>
              <a:rPr lang="en-US" sz="2500" b="1" dirty="0" err="1">
                <a:latin typeface="Courier New" panose="02070309020205020404" pitchFamily="49" charset="0"/>
                <a:cs typeface="Courier New" panose="02070309020205020404" pitchFamily="49" charset="0"/>
              </a:rPr>
              <a:t>tiêu</a:t>
            </a:r>
            <a:r>
              <a:rPr lang="en-US" sz="2500" b="1" dirty="0">
                <a:latin typeface="Courier New" panose="02070309020205020404" pitchFamily="49" charset="0"/>
                <a:cs typeface="Courier New" panose="02070309020205020404" pitchFamily="49" charset="0"/>
              </a:rPr>
              <a:t> </a:t>
            </a:r>
            <a:r>
              <a:rPr lang="en-US" sz="2500" b="1" dirty="0" err="1">
                <a:latin typeface="Courier New" panose="02070309020205020404" pitchFamily="49" charset="0"/>
                <a:cs typeface="Courier New" panose="02070309020205020404" pitchFamily="49" charset="0"/>
              </a:rPr>
              <a:t>hóa</a:t>
            </a:r>
            <a:endParaRPr lang="en-US" sz="2500" b="1" dirty="0">
              <a:latin typeface="Courier New" panose="02070309020205020404" pitchFamily="49" charset="0"/>
              <a:cs typeface="Courier New" panose="02070309020205020404" pitchFamily="49" charset="0"/>
            </a:endParaRPr>
          </a:p>
        </p:txBody>
      </p:sp>
      <p:sp>
        <p:nvSpPr>
          <p:cNvPr id="16" name="Rectangle 15"/>
          <p:cNvSpPr/>
          <p:nvPr/>
        </p:nvSpPr>
        <p:spPr>
          <a:xfrm>
            <a:off x="10236882" y="5813946"/>
            <a:ext cx="646979" cy="245660"/>
          </a:xfrm>
          <a:prstGeom prst="rect">
            <a:avLst/>
          </a:prstGeom>
          <a:solidFill>
            <a:srgbClr val="FDFD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7425355" y="4939514"/>
            <a:ext cx="1743893" cy="830997"/>
          </a:xfrm>
          <a:prstGeom prst="rect">
            <a:avLst/>
          </a:prstGeom>
          <a:noFill/>
        </p:spPr>
        <p:txBody>
          <a:bodyPr wrap="square" rtlCol="0">
            <a:spAutoFit/>
          </a:bodyPr>
          <a:lstStyle/>
          <a:p>
            <a:pPr algn="ctr"/>
            <a:r>
              <a:rPr lang="en-US" sz="2400" b="1" dirty="0" err="1">
                <a:latin typeface="Courier New" panose="02070309020205020404" pitchFamily="49" charset="0"/>
                <a:cs typeface="Courier New" panose="02070309020205020404" pitchFamily="49" charset="0"/>
              </a:rPr>
              <a:t>Túi</a:t>
            </a:r>
            <a:r>
              <a:rPr lang="en-US" sz="2400" b="1" dirty="0">
                <a:latin typeface="Courier New" panose="02070309020205020404" pitchFamily="49" charset="0"/>
                <a:cs typeface="Courier New" panose="02070309020205020404" pitchFamily="49" charset="0"/>
              </a:rPr>
              <a:t>  </a:t>
            </a:r>
            <a:r>
              <a:rPr lang="en-US" sz="2400" b="1" dirty="0" err="1">
                <a:latin typeface="Courier New" panose="02070309020205020404" pitchFamily="49" charset="0"/>
                <a:cs typeface="Courier New" panose="02070309020205020404" pitchFamily="49" charset="0"/>
              </a:rPr>
              <a:t>nhập</a:t>
            </a:r>
            <a:r>
              <a:rPr lang="en-US" sz="2400" b="1" dirty="0">
                <a:latin typeface="Courier New" panose="02070309020205020404" pitchFamily="49" charset="0"/>
                <a:cs typeface="Courier New" panose="02070309020205020404" pitchFamily="49" charset="0"/>
              </a:rPr>
              <a:t> </a:t>
            </a:r>
            <a:r>
              <a:rPr lang="en-US" sz="2400" b="1" dirty="0" err="1">
                <a:latin typeface="Courier New" panose="02070309020205020404" pitchFamily="49" charset="0"/>
                <a:cs typeface="Courier New" panose="02070309020205020404" pitchFamily="49" charset="0"/>
              </a:rPr>
              <a:t>bào</a:t>
            </a:r>
            <a:endParaRPr lang="en-US" sz="2400" b="1" dirty="0">
              <a:latin typeface="Courier New" panose="02070309020205020404" pitchFamily="49" charset="0"/>
              <a:cs typeface="Courier New" panose="02070309020205020404" pitchFamily="49" charset="0"/>
            </a:endParaRPr>
          </a:p>
        </p:txBody>
      </p:sp>
      <p:sp>
        <p:nvSpPr>
          <p:cNvPr id="18" name="Left Brace 17"/>
          <p:cNvSpPr/>
          <p:nvPr/>
        </p:nvSpPr>
        <p:spPr>
          <a:xfrm>
            <a:off x="1415312" y="668740"/>
            <a:ext cx="372545" cy="2415654"/>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3" name="Left Brace 22"/>
          <p:cNvSpPr/>
          <p:nvPr/>
        </p:nvSpPr>
        <p:spPr>
          <a:xfrm>
            <a:off x="1415312" y="3398292"/>
            <a:ext cx="372545" cy="2797792"/>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0" name="TextBox 19"/>
          <p:cNvSpPr txBox="1"/>
          <p:nvPr/>
        </p:nvSpPr>
        <p:spPr>
          <a:xfrm>
            <a:off x="15132" y="668740"/>
            <a:ext cx="1639942" cy="2015936"/>
          </a:xfrm>
          <a:prstGeom prst="rect">
            <a:avLst/>
          </a:prstGeom>
          <a:noFill/>
        </p:spPr>
        <p:txBody>
          <a:bodyPr wrap="square" rtlCol="0">
            <a:spAutoFit/>
          </a:bodyPr>
          <a:lstStyle/>
          <a:p>
            <a:pPr algn="ctr"/>
            <a:r>
              <a:rPr lang="en-US" sz="2500" b="1" dirty="0" err="1">
                <a:latin typeface="Courier New" panose="02070309020205020404" pitchFamily="49" charset="0"/>
                <a:cs typeface="Courier New" panose="02070309020205020404" pitchFamily="49" charset="0"/>
              </a:rPr>
              <a:t>Thành</a:t>
            </a:r>
            <a:r>
              <a:rPr lang="en-US" sz="2500" b="1" dirty="0">
                <a:latin typeface="Courier New" panose="02070309020205020404" pitchFamily="49" charset="0"/>
                <a:cs typeface="Courier New" panose="02070309020205020404" pitchFamily="49" charset="0"/>
              </a:rPr>
              <a:t> </a:t>
            </a:r>
            <a:r>
              <a:rPr lang="en-US" sz="2500" b="1" dirty="0" err="1">
                <a:latin typeface="Courier New" panose="02070309020205020404" pitchFamily="49" charset="0"/>
                <a:cs typeface="Courier New" panose="02070309020205020404" pitchFamily="49" charset="0"/>
              </a:rPr>
              <a:t>phần</a:t>
            </a:r>
            <a:r>
              <a:rPr lang="en-US" sz="2500" b="1" dirty="0">
                <a:latin typeface="Courier New" panose="02070309020205020404" pitchFamily="49" charset="0"/>
                <a:cs typeface="Courier New" panose="02070309020205020404" pitchFamily="49" charset="0"/>
              </a:rPr>
              <a:t> </a:t>
            </a:r>
            <a:r>
              <a:rPr lang="en-US" sz="2500" b="1" dirty="0" err="1">
                <a:latin typeface="Courier New" panose="02070309020205020404" pitchFamily="49" charset="0"/>
                <a:cs typeface="Courier New" panose="02070309020205020404" pitchFamily="49" charset="0"/>
              </a:rPr>
              <a:t>dịch</a:t>
            </a:r>
            <a:r>
              <a:rPr lang="en-US" sz="2500" b="1" dirty="0">
                <a:latin typeface="Courier New" panose="02070309020205020404" pitchFamily="49" charset="0"/>
                <a:cs typeface="Courier New" panose="02070309020205020404" pitchFamily="49" charset="0"/>
              </a:rPr>
              <a:t> </a:t>
            </a:r>
            <a:r>
              <a:rPr lang="en-US" sz="2500" b="1" dirty="0" err="1">
                <a:latin typeface="Courier New" panose="02070309020205020404" pitchFamily="49" charset="0"/>
                <a:cs typeface="Courier New" panose="02070309020205020404" pitchFamily="49" charset="0"/>
              </a:rPr>
              <a:t>ngoại</a:t>
            </a:r>
            <a:r>
              <a:rPr lang="en-US" sz="2500" b="1" dirty="0">
                <a:latin typeface="Courier New" panose="02070309020205020404" pitchFamily="49" charset="0"/>
                <a:cs typeface="Courier New" panose="02070309020205020404" pitchFamily="49" charset="0"/>
              </a:rPr>
              <a:t> </a:t>
            </a:r>
            <a:r>
              <a:rPr lang="en-US" sz="2500" b="1" dirty="0" err="1">
                <a:latin typeface="Courier New" panose="02070309020205020404" pitchFamily="49" charset="0"/>
                <a:cs typeface="Courier New" panose="02070309020205020404" pitchFamily="49" charset="0"/>
              </a:rPr>
              <a:t>bào</a:t>
            </a:r>
            <a:endParaRPr lang="en-US" sz="2500" b="1" dirty="0">
              <a:latin typeface="Courier New" panose="02070309020205020404" pitchFamily="49" charset="0"/>
              <a:cs typeface="Courier New" panose="02070309020205020404" pitchFamily="49" charset="0"/>
            </a:endParaRPr>
          </a:p>
        </p:txBody>
      </p:sp>
      <p:sp>
        <p:nvSpPr>
          <p:cNvPr id="26" name="TextBox 25"/>
          <p:cNvSpPr txBox="1"/>
          <p:nvPr/>
        </p:nvSpPr>
        <p:spPr>
          <a:xfrm>
            <a:off x="47103" y="4340073"/>
            <a:ext cx="1639942" cy="861774"/>
          </a:xfrm>
          <a:prstGeom prst="rect">
            <a:avLst/>
          </a:prstGeom>
          <a:noFill/>
        </p:spPr>
        <p:txBody>
          <a:bodyPr wrap="square" rtlCol="0">
            <a:spAutoFit/>
          </a:bodyPr>
          <a:lstStyle/>
          <a:p>
            <a:pPr algn="ctr"/>
            <a:r>
              <a:rPr lang="en-US" sz="2500" b="1" dirty="0" err="1">
                <a:latin typeface="Courier New" panose="02070309020205020404" pitchFamily="49" charset="0"/>
                <a:cs typeface="Courier New" panose="02070309020205020404" pitchFamily="49" charset="0"/>
              </a:rPr>
              <a:t>Tế</a:t>
            </a:r>
            <a:r>
              <a:rPr lang="en-US" sz="2500" b="1" dirty="0">
                <a:latin typeface="Courier New" panose="02070309020205020404" pitchFamily="49" charset="0"/>
                <a:cs typeface="Courier New" panose="02070309020205020404" pitchFamily="49" charset="0"/>
              </a:rPr>
              <a:t> </a:t>
            </a:r>
            <a:r>
              <a:rPr lang="en-US" sz="2500" b="1" dirty="0" err="1">
                <a:latin typeface="Courier New" panose="02070309020205020404" pitchFamily="49" charset="0"/>
                <a:cs typeface="Courier New" panose="02070309020205020404" pitchFamily="49" charset="0"/>
              </a:rPr>
              <a:t>bào</a:t>
            </a:r>
            <a:r>
              <a:rPr lang="en-US" sz="2500" b="1" dirty="0">
                <a:latin typeface="Courier New" panose="02070309020205020404" pitchFamily="49" charset="0"/>
                <a:cs typeface="Courier New" panose="02070309020205020404" pitchFamily="49" charset="0"/>
              </a:rPr>
              <a:t> </a:t>
            </a:r>
            <a:r>
              <a:rPr lang="en-US" sz="2500" b="1" dirty="0" err="1">
                <a:latin typeface="Courier New" panose="02070309020205020404" pitchFamily="49" charset="0"/>
                <a:cs typeface="Courier New" panose="02070309020205020404" pitchFamily="49" charset="0"/>
              </a:rPr>
              <a:t>chất</a:t>
            </a:r>
            <a:endParaRPr lang="en-US" sz="2500" b="1" dirty="0">
              <a:latin typeface="Courier New" panose="02070309020205020404" pitchFamily="49" charset="0"/>
              <a:cs typeface="Courier New" panose="02070309020205020404" pitchFamily="49" charset="0"/>
            </a:endParaRPr>
          </a:p>
        </p:txBody>
      </p:sp>
      <p:sp>
        <p:nvSpPr>
          <p:cNvPr id="27" name="TextBox 26"/>
          <p:cNvSpPr txBox="1"/>
          <p:nvPr/>
        </p:nvSpPr>
        <p:spPr>
          <a:xfrm>
            <a:off x="-147429" y="3008289"/>
            <a:ext cx="3055121" cy="477054"/>
          </a:xfrm>
          <a:prstGeom prst="rect">
            <a:avLst/>
          </a:prstGeom>
          <a:noFill/>
        </p:spPr>
        <p:txBody>
          <a:bodyPr wrap="square" rtlCol="0">
            <a:spAutoFit/>
          </a:bodyPr>
          <a:lstStyle/>
          <a:p>
            <a:pPr algn="ctr"/>
            <a:r>
              <a:rPr lang="en-US" sz="2500" b="1" dirty="0" err="1">
                <a:solidFill>
                  <a:srgbClr val="0070C0"/>
                </a:solidFill>
                <a:latin typeface="Courier New" panose="02070309020205020404" pitchFamily="49" charset="0"/>
                <a:cs typeface="Courier New" panose="02070309020205020404" pitchFamily="49" charset="0"/>
              </a:rPr>
              <a:t>Màng</a:t>
            </a:r>
            <a:r>
              <a:rPr lang="en-US" sz="2500" b="1" dirty="0">
                <a:solidFill>
                  <a:srgbClr val="0070C0"/>
                </a:solidFill>
                <a:latin typeface="Courier New" panose="02070309020205020404" pitchFamily="49" charset="0"/>
                <a:cs typeface="Courier New" panose="02070309020205020404" pitchFamily="49" charset="0"/>
              </a:rPr>
              <a:t> </a:t>
            </a:r>
            <a:r>
              <a:rPr lang="en-US" sz="2500" b="1" dirty="0" err="1">
                <a:solidFill>
                  <a:srgbClr val="0070C0"/>
                </a:solidFill>
                <a:latin typeface="Courier New" panose="02070309020205020404" pitchFamily="49" charset="0"/>
                <a:cs typeface="Courier New" panose="02070309020205020404" pitchFamily="49" charset="0"/>
              </a:rPr>
              <a:t>sinh</a:t>
            </a:r>
            <a:r>
              <a:rPr lang="en-US" sz="2500" b="1" dirty="0">
                <a:solidFill>
                  <a:srgbClr val="0070C0"/>
                </a:solidFill>
                <a:latin typeface="Courier New" panose="02070309020205020404" pitchFamily="49" charset="0"/>
                <a:cs typeface="Courier New" panose="02070309020205020404" pitchFamily="49" charset="0"/>
              </a:rPr>
              <a:t> </a:t>
            </a:r>
            <a:r>
              <a:rPr lang="en-US" sz="2500" b="1" dirty="0" err="1">
                <a:solidFill>
                  <a:srgbClr val="0070C0"/>
                </a:solidFill>
                <a:latin typeface="Courier New" panose="02070309020205020404" pitchFamily="49" charset="0"/>
                <a:cs typeface="Courier New" panose="02070309020205020404" pitchFamily="49" charset="0"/>
              </a:rPr>
              <a:t>chất</a:t>
            </a:r>
            <a:endParaRPr lang="en-US" sz="2500" b="1" dirty="0">
              <a:solidFill>
                <a:srgbClr val="0070C0"/>
              </a:solidFill>
              <a:latin typeface="Courier New" panose="02070309020205020404" pitchFamily="49" charset="0"/>
              <a:cs typeface="Courier New" panose="02070309020205020404" pitchFamily="49" charset="0"/>
            </a:endParaRPr>
          </a:p>
        </p:txBody>
      </p:sp>
      <p:cxnSp>
        <p:nvCxnSpPr>
          <p:cNvPr id="22" name="Straight Arrow Connector 21"/>
          <p:cNvCxnSpPr/>
          <p:nvPr/>
        </p:nvCxnSpPr>
        <p:spPr>
          <a:xfrm>
            <a:off x="2700823" y="3273847"/>
            <a:ext cx="482256"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 name="TextBox 4"/>
          <p:cNvSpPr txBox="1"/>
          <p:nvPr/>
        </p:nvSpPr>
        <p:spPr>
          <a:xfrm>
            <a:off x="5248767" y="13648"/>
            <a:ext cx="3430811" cy="861774"/>
          </a:xfrm>
          <a:prstGeom prst="rect">
            <a:avLst/>
          </a:prstGeom>
          <a:noFill/>
        </p:spPr>
        <p:txBody>
          <a:bodyPr wrap="square" rtlCol="0">
            <a:spAutoFit/>
          </a:bodyPr>
          <a:lstStyle/>
          <a:p>
            <a:pPr algn="ctr"/>
            <a:r>
              <a:rPr lang="en-US" sz="5000" b="1" dirty="0" err="1">
                <a:solidFill>
                  <a:srgbClr val="C00000"/>
                </a:solidFill>
                <a:latin typeface="Courier New" panose="02070309020205020404" pitchFamily="49" charset="0"/>
                <a:ea typeface="Segoe UI Black" panose="020B0A02040204020203" pitchFamily="34" charset="0"/>
                <a:cs typeface="Courier New" panose="02070309020205020404" pitchFamily="49" charset="0"/>
              </a:rPr>
              <a:t>Nhập</a:t>
            </a:r>
            <a:r>
              <a:rPr lang="en-US" sz="5000" b="1" dirty="0">
                <a:solidFill>
                  <a:srgbClr val="C00000"/>
                </a:solidFill>
                <a:latin typeface="Courier New" panose="02070309020205020404" pitchFamily="49" charset="0"/>
                <a:ea typeface="Segoe UI Black" panose="020B0A02040204020203" pitchFamily="34" charset="0"/>
                <a:cs typeface="Courier New" panose="02070309020205020404" pitchFamily="49" charset="0"/>
              </a:rPr>
              <a:t> </a:t>
            </a:r>
            <a:r>
              <a:rPr lang="en-US" sz="5000" b="1" dirty="0" err="1">
                <a:solidFill>
                  <a:srgbClr val="C00000"/>
                </a:solidFill>
                <a:latin typeface="Courier New" panose="02070309020205020404" pitchFamily="49" charset="0"/>
                <a:ea typeface="Segoe UI Black" panose="020B0A02040204020203" pitchFamily="34" charset="0"/>
                <a:cs typeface="Courier New" panose="02070309020205020404" pitchFamily="49" charset="0"/>
              </a:rPr>
              <a:t>bào</a:t>
            </a:r>
            <a:endParaRPr lang="en-US" sz="5000" b="1" dirty="0">
              <a:solidFill>
                <a:srgbClr val="C00000"/>
              </a:solidFill>
              <a:latin typeface="Courier New" panose="02070309020205020404" pitchFamily="49" charset="0"/>
              <a:ea typeface="Segoe UI Black" panose="020B0A02040204020203" pitchFamily="34" charset="0"/>
              <a:cs typeface="Courier New" panose="02070309020205020404" pitchFamily="49" charset="0"/>
            </a:endParaRPr>
          </a:p>
        </p:txBody>
      </p:sp>
      <p:sp>
        <p:nvSpPr>
          <p:cNvPr id="30" name="TextBox 29"/>
          <p:cNvSpPr txBox="1"/>
          <p:nvPr/>
        </p:nvSpPr>
        <p:spPr>
          <a:xfrm>
            <a:off x="3350598" y="6141821"/>
            <a:ext cx="3079105" cy="784830"/>
          </a:xfrm>
          <a:prstGeom prst="rect">
            <a:avLst/>
          </a:prstGeom>
          <a:noFill/>
        </p:spPr>
        <p:txBody>
          <a:bodyPr wrap="square" rtlCol="0">
            <a:spAutoFit/>
          </a:bodyPr>
          <a:lstStyle/>
          <a:p>
            <a:r>
              <a:rPr lang="en-US" sz="4500" b="1" dirty="0" err="1">
                <a:solidFill>
                  <a:srgbClr val="0070C0"/>
                </a:solidFill>
                <a:latin typeface="Courier New" panose="02070309020205020404" pitchFamily="49" charset="0"/>
                <a:ea typeface="Segoe UI Black" panose="020B0A02040204020203" pitchFamily="34" charset="0"/>
                <a:cs typeface="Courier New" panose="02070309020205020404" pitchFamily="49" charset="0"/>
              </a:rPr>
              <a:t>Thực</a:t>
            </a:r>
            <a:r>
              <a:rPr lang="en-US" sz="4500" b="1" dirty="0">
                <a:solidFill>
                  <a:srgbClr val="0070C0"/>
                </a:solidFill>
                <a:latin typeface="Courier New" panose="02070309020205020404" pitchFamily="49" charset="0"/>
                <a:ea typeface="Segoe UI Black" panose="020B0A02040204020203" pitchFamily="34" charset="0"/>
                <a:cs typeface="Courier New" panose="02070309020205020404" pitchFamily="49" charset="0"/>
              </a:rPr>
              <a:t> </a:t>
            </a:r>
            <a:r>
              <a:rPr lang="en-US" sz="4500" b="1" dirty="0" err="1">
                <a:solidFill>
                  <a:srgbClr val="0070C0"/>
                </a:solidFill>
                <a:latin typeface="Courier New" panose="02070309020205020404" pitchFamily="49" charset="0"/>
                <a:ea typeface="Segoe UI Black" panose="020B0A02040204020203" pitchFamily="34" charset="0"/>
                <a:cs typeface="Courier New" panose="02070309020205020404" pitchFamily="49" charset="0"/>
              </a:rPr>
              <a:t>bào</a:t>
            </a:r>
            <a:endParaRPr lang="en-US" sz="4500" b="1" dirty="0">
              <a:solidFill>
                <a:srgbClr val="0070C0"/>
              </a:solidFill>
              <a:latin typeface="Courier New" panose="02070309020205020404" pitchFamily="49" charset="0"/>
              <a:ea typeface="Segoe UI Black" panose="020B0A02040204020203" pitchFamily="34" charset="0"/>
              <a:cs typeface="Courier New" panose="02070309020205020404" pitchFamily="49" charset="0"/>
            </a:endParaRPr>
          </a:p>
        </p:txBody>
      </p:sp>
      <p:sp>
        <p:nvSpPr>
          <p:cNvPr id="31" name="TextBox 30"/>
          <p:cNvSpPr txBox="1"/>
          <p:nvPr/>
        </p:nvSpPr>
        <p:spPr>
          <a:xfrm>
            <a:off x="8385305" y="6141821"/>
            <a:ext cx="2665927" cy="784830"/>
          </a:xfrm>
          <a:prstGeom prst="rect">
            <a:avLst/>
          </a:prstGeom>
          <a:noFill/>
        </p:spPr>
        <p:txBody>
          <a:bodyPr wrap="square" rtlCol="0">
            <a:spAutoFit/>
          </a:bodyPr>
          <a:lstStyle/>
          <a:p>
            <a:pPr algn="ctr"/>
            <a:r>
              <a:rPr lang="en-US" sz="4500" b="1" dirty="0" err="1">
                <a:solidFill>
                  <a:srgbClr val="0070C0"/>
                </a:solidFill>
                <a:latin typeface="Courier New" panose="02070309020205020404" pitchFamily="49" charset="0"/>
                <a:ea typeface="Segoe UI Black" panose="020B0A02040204020203" pitchFamily="34" charset="0"/>
                <a:cs typeface="Courier New" panose="02070309020205020404" pitchFamily="49" charset="0"/>
              </a:rPr>
              <a:t>Ẩm</a:t>
            </a:r>
            <a:r>
              <a:rPr lang="en-US" sz="4500" b="1" dirty="0">
                <a:solidFill>
                  <a:srgbClr val="0070C0"/>
                </a:solidFill>
                <a:latin typeface="Courier New" panose="02070309020205020404" pitchFamily="49" charset="0"/>
                <a:ea typeface="Segoe UI Black" panose="020B0A02040204020203" pitchFamily="34" charset="0"/>
                <a:cs typeface="Courier New" panose="02070309020205020404" pitchFamily="49" charset="0"/>
              </a:rPr>
              <a:t> </a:t>
            </a:r>
            <a:r>
              <a:rPr lang="en-US" sz="4500" b="1" dirty="0" err="1">
                <a:solidFill>
                  <a:srgbClr val="0070C0"/>
                </a:solidFill>
                <a:latin typeface="Courier New" panose="02070309020205020404" pitchFamily="49" charset="0"/>
                <a:ea typeface="Segoe UI Black" panose="020B0A02040204020203" pitchFamily="34" charset="0"/>
                <a:cs typeface="Courier New" panose="02070309020205020404" pitchFamily="49" charset="0"/>
              </a:rPr>
              <a:t>bào</a:t>
            </a:r>
            <a:endParaRPr lang="en-US" sz="4500" b="1" dirty="0">
              <a:solidFill>
                <a:srgbClr val="0070C0"/>
              </a:solidFill>
              <a:latin typeface="Courier New" panose="02070309020205020404" pitchFamily="49" charset="0"/>
              <a:ea typeface="Segoe UI Black" panose="020B0A02040204020203" pitchFamily="34" charset="0"/>
              <a:cs typeface="Courier New" panose="02070309020205020404" pitchFamily="49" charset="0"/>
            </a:endParaRPr>
          </a:p>
        </p:txBody>
      </p:sp>
      <p:cxnSp>
        <p:nvCxnSpPr>
          <p:cNvPr id="28" name="Straight Connector 27"/>
          <p:cNvCxnSpPr/>
          <p:nvPr/>
        </p:nvCxnSpPr>
        <p:spPr>
          <a:xfrm>
            <a:off x="7124780" y="875422"/>
            <a:ext cx="0" cy="5849728"/>
          </a:xfrm>
          <a:prstGeom prst="line">
            <a:avLst/>
          </a:prstGeom>
          <a:ln>
            <a:solidFill>
              <a:srgbClr val="BFDCE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3554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3835161628"/>
              </p:ext>
            </p:extLst>
          </p:nvPr>
        </p:nvGraphicFramePr>
        <p:xfrm>
          <a:off x="91183" y="-606858"/>
          <a:ext cx="11963442" cy="74648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16078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dgm id="{D409209B-36B8-4416-AA8E-788799719CC9}"/>
                                            </p:graphicEl>
                                          </p:spTgt>
                                        </p:tgtEl>
                                        <p:attrNameLst>
                                          <p:attrName>style.visibility</p:attrName>
                                        </p:attrNameLst>
                                      </p:cBhvr>
                                      <p:to>
                                        <p:strVal val="visible"/>
                                      </p:to>
                                    </p:set>
                                    <p:animEffect transition="in" filter="fade">
                                      <p:cBhvr>
                                        <p:cTn id="7" dur="500"/>
                                        <p:tgtEl>
                                          <p:spTgt spid="4">
                                            <p:graphicEl>
                                              <a:dgm id="{D409209B-36B8-4416-AA8E-788799719CC9}"/>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graphicEl>
                                              <a:dgm id="{FC0C7431-AA2D-4525-8025-0C460FA5F0B6}"/>
                                            </p:graphicEl>
                                          </p:spTgt>
                                        </p:tgtEl>
                                        <p:attrNameLst>
                                          <p:attrName>style.visibility</p:attrName>
                                        </p:attrNameLst>
                                      </p:cBhvr>
                                      <p:to>
                                        <p:strVal val="visible"/>
                                      </p:to>
                                    </p:set>
                                    <p:animEffect transition="in" filter="fade">
                                      <p:cBhvr>
                                        <p:cTn id="10" dur="500"/>
                                        <p:tgtEl>
                                          <p:spTgt spid="4">
                                            <p:graphicEl>
                                              <a:dgm id="{FC0C7431-AA2D-4525-8025-0C460FA5F0B6}"/>
                                            </p:graphic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graphicEl>
                                              <a:dgm id="{6564FF4D-B14C-4C15-8CBA-39A719A9F776}"/>
                                            </p:graphicEl>
                                          </p:spTgt>
                                        </p:tgtEl>
                                        <p:attrNameLst>
                                          <p:attrName>style.visibility</p:attrName>
                                        </p:attrNameLst>
                                      </p:cBhvr>
                                      <p:to>
                                        <p:strVal val="visible"/>
                                      </p:to>
                                    </p:set>
                                    <p:animEffect transition="in" filter="fade">
                                      <p:cBhvr>
                                        <p:cTn id="13" dur="500"/>
                                        <p:tgtEl>
                                          <p:spTgt spid="4">
                                            <p:graphicEl>
                                              <a:dgm id="{6564FF4D-B14C-4C15-8CBA-39A719A9F776}"/>
                                            </p:graphic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graphicEl>
                                              <a:dgm id="{50C4B5A8-7347-4478-81D3-DAA927FCFCFE}"/>
                                            </p:graphicEl>
                                          </p:spTgt>
                                        </p:tgtEl>
                                        <p:attrNameLst>
                                          <p:attrName>style.visibility</p:attrName>
                                        </p:attrNameLst>
                                      </p:cBhvr>
                                      <p:to>
                                        <p:strVal val="visible"/>
                                      </p:to>
                                    </p:set>
                                    <p:animEffect transition="in" filter="fade">
                                      <p:cBhvr>
                                        <p:cTn id="16" dur="500"/>
                                        <p:tgtEl>
                                          <p:spTgt spid="4">
                                            <p:graphicEl>
                                              <a:dgm id="{50C4B5A8-7347-4478-81D3-DAA927FCFCFE}"/>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
                                            <p:graphicEl>
                                              <a:dgm id="{1AA5EA0A-0406-4FED-846C-477AC15FC18B}"/>
                                            </p:graphicEl>
                                          </p:spTgt>
                                        </p:tgtEl>
                                        <p:attrNameLst>
                                          <p:attrName>style.visibility</p:attrName>
                                        </p:attrNameLst>
                                      </p:cBhvr>
                                      <p:to>
                                        <p:strVal val="visible"/>
                                      </p:to>
                                    </p:set>
                                    <p:animEffect transition="in" filter="fade">
                                      <p:cBhvr>
                                        <p:cTn id="21" dur="500"/>
                                        <p:tgtEl>
                                          <p:spTgt spid="4">
                                            <p:graphicEl>
                                              <a:dgm id="{1AA5EA0A-0406-4FED-846C-477AC15FC18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lvlOne"/>
        </p:bldSub>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0171" y="34980"/>
            <a:ext cx="5561875" cy="6746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8217516" y="5334000"/>
            <a:ext cx="1892399" cy="477054"/>
          </a:xfrm>
          <a:prstGeom prst="rect">
            <a:avLst/>
          </a:prstGeom>
          <a:noFill/>
        </p:spPr>
        <p:txBody>
          <a:bodyPr wrap="square" rtlCol="0">
            <a:spAutoFit/>
          </a:bodyPr>
          <a:lstStyle/>
          <a:p>
            <a:r>
              <a:rPr lang="en-US" sz="2500" b="1" dirty="0" err="1">
                <a:latin typeface="Segoe UI Black" panose="020B0A02040204020203" pitchFamily="34" charset="0"/>
                <a:ea typeface="Segoe UI Black" panose="020B0A02040204020203" pitchFamily="34" charset="0"/>
                <a:cs typeface="Times New Roman" pitchFamily="18" charset="0"/>
              </a:rPr>
              <a:t>Gai</a:t>
            </a:r>
            <a:r>
              <a:rPr lang="en-US" sz="2500" b="1" dirty="0">
                <a:latin typeface="Segoe UI Black" panose="020B0A02040204020203" pitchFamily="34" charset="0"/>
                <a:ea typeface="Segoe UI Black" panose="020B0A02040204020203" pitchFamily="34" charset="0"/>
                <a:cs typeface="Times New Roman" pitchFamily="18" charset="0"/>
              </a:rPr>
              <a:t> </a:t>
            </a:r>
            <a:r>
              <a:rPr lang="en-US" sz="2500" b="1" dirty="0" err="1">
                <a:latin typeface="Segoe UI Black" panose="020B0A02040204020203" pitchFamily="34" charset="0"/>
                <a:ea typeface="Segoe UI Black" panose="020B0A02040204020203" pitchFamily="34" charset="0"/>
                <a:cs typeface="Times New Roman" pitchFamily="18" charset="0"/>
              </a:rPr>
              <a:t>nhọn</a:t>
            </a:r>
            <a:r>
              <a:rPr lang="en-US" sz="2500" b="1" dirty="0">
                <a:latin typeface="Segoe UI Black" panose="020B0A02040204020203" pitchFamily="34" charset="0"/>
                <a:ea typeface="Segoe UI Black" panose="020B0A02040204020203" pitchFamily="34" charset="0"/>
                <a:cs typeface="Times New Roman" pitchFamily="18" charset="0"/>
              </a:rPr>
              <a:t> </a:t>
            </a:r>
          </a:p>
        </p:txBody>
      </p:sp>
      <p:sp>
        <p:nvSpPr>
          <p:cNvPr id="5" name="TextBox 4"/>
          <p:cNvSpPr txBox="1"/>
          <p:nvPr/>
        </p:nvSpPr>
        <p:spPr>
          <a:xfrm>
            <a:off x="8217517" y="4343400"/>
            <a:ext cx="1892398" cy="477054"/>
          </a:xfrm>
          <a:prstGeom prst="rect">
            <a:avLst/>
          </a:prstGeom>
          <a:noFill/>
        </p:spPr>
        <p:txBody>
          <a:bodyPr wrap="square" rtlCol="0">
            <a:spAutoFit/>
          </a:bodyPr>
          <a:lstStyle/>
          <a:p>
            <a:r>
              <a:rPr lang="en-US" sz="2500" b="1" dirty="0">
                <a:latin typeface="Segoe UI Black" panose="020B0A02040204020203" pitchFamily="34" charset="0"/>
                <a:ea typeface="Segoe UI Black" panose="020B0A02040204020203" pitchFamily="34" charset="0"/>
                <a:cs typeface="Times New Roman" pitchFamily="18" charset="0"/>
              </a:rPr>
              <a:t>Vi </a:t>
            </a:r>
            <a:r>
              <a:rPr lang="en-US" sz="2500" b="1" dirty="0" err="1">
                <a:latin typeface="Segoe UI Black" panose="020B0A02040204020203" pitchFamily="34" charset="0"/>
                <a:ea typeface="Segoe UI Black" panose="020B0A02040204020203" pitchFamily="34" charset="0"/>
                <a:cs typeface="Times New Roman" pitchFamily="18" charset="0"/>
              </a:rPr>
              <a:t>khuẩn</a:t>
            </a:r>
            <a:endParaRPr lang="en-US" sz="2500" b="1" dirty="0">
              <a:latin typeface="Segoe UI Black" panose="020B0A02040204020203" pitchFamily="34" charset="0"/>
              <a:ea typeface="Segoe UI Black" panose="020B0A02040204020203" pitchFamily="34" charset="0"/>
              <a:cs typeface="Times New Roman" pitchFamily="18" charset="0"/>
            </a:endParaRPr>
          </a:p>
        </p:txBody>
      </p:sp>
      <p:sp>
        <p:nvSpPr>
          <p:cNvPr id="6" name="TextBox 5"/>
          <p:cNvSpPr txBox="1"/>
          <p:nvPr/>
        </p:nvSpPr>
        <p:spPr>
          <a:xfrm>
            <a:off x="8217518" y="2057401"/>
            <a:ext cx="2999981" cy="477054"/>
          </a:xfrm>
          <a:prstGeom prst="rect">
            <a:avLst/>
          </a:prstGeom>
          <a:noFill/>
        </p:spPr>
        <p:txBody>
          <a:bodyPr wrap="square" rtlCol="0">
            <a:spAutoFit/>
          </a:bodyPr>
          <a:lstStyle/>
          <a:p>
            <a:pPr algn="ctr"/>
            <a:r>
              <a:rPr lang="en-US" sz="2500" b="1" dirty="0" err="1">
                <a:latin typeface="Segoe UI Black" panose="020B0A02040204020203" pitchFamily="34" charset="0"/>
                <a:ea typeface="Segoe UI Black" panose="020B0A02040204020203" pitchFamily="34" charset="0"/>
                <a:cs typeface="Times New Roman" pitchFamily="18" charset="0"/>
              </a:rPr>
              <a:t>Tế</a:t>
            </a:r>
            <a:r>
              <a:rPr lang="en-US" sz="2500" b="1" dirty="0">
                <a:latin typeface="Segoe UI Black" panose="020B0A02040204020203" pitchFamily="34" charset="0"/>
                <a:ea typeface="Segoe UI Black" panose="020B0A02040204020203" pitchFamily="34" charset="0"/>
                <a:cs typeface="Times New Roman" pitchFamily="18" charset="0"/>
              </a:rPr>
              <a:t> </a:t>
            </a:r>
            <a:r>
              <a:rPr lang="en-US" sz="2500" b="1" dirty="0" err="1">
                <a:latin typeface="Segoe UI Black" panose="020B0A02040204020203" pitchFamily="34" charset="0"/>
                <a:ea typeface="Segoe UI Black" panose="020B0A02040204020203" pitchFamily="34" charset="0"/>
                <a:cs typeface="Times New Roman" pitchFamily="18" charset="0"/>
              </a:rPr>
              <a:t>bào</a:t>
            </a:r>
            <a:r>
              <a:rPr lang="en-US" sz="2500" b="1" dirty="0">
                <a:latin typeface="Segoe UI Black" panose="020B0A02040204020203" pitchFamily="34" charset="0"/>
                <a:ea typeface="Segoe UI Black" panose="020B0A02040204020203" pitchFamily="34" charset="0"/>
                <a:cs typeface="Times New Roman" pitchFamily="18" charset="0"/>
              </a:rPr>
              <a:t> </a:t>
            </a:r>
            <a:r>
              <a:rPr lang="en-US" sz="2500" b="1" dirty="0" err="1">
                <a:latin typeface="Segoe UI Black" panose="020B0A02040204020203" pitchFamily="34" charset="0"/>
                <a:ea typeface="Segoe UI Black" panose="020B0A02040204020203" pitchFamily="34" charset="0"/>
                <a:cs typeface="Times New Roman" pitchFamily="18" charset="0"/>
              </a:rPr>
              <a:t>bạch</a:t>
            </a:r>
            <a:r>
              <a:rPr lang="en-US" sz="2500" b="1" dirty="0">
                <a:latin typeface="Segoe UI Black" panose="020B0A02040204020203" pitchFamily="34" charset="0"/>
                <a:ea typeface="Segoe UI Black" panose="020B0A02040204020203" pitchFamily="34" charset="0"/>
                <a:cs typeface="Times New Roman" pitchFamily="18" charset="0"/>
              </a:rPr>
              <a:t> </a:t>
            </a:r>
            <a:r>
              <a:rPr lang="en-US" sz="2500" b="1" dirty="0" err="1">
                <a:latin typeface="Segoe UI Black" panose="020B0A02040204020203" pitchFamily="34" charset="0"/>
                <a:ea typeface="Segoe UI Black" panose="020B0A02040204020203" pitchFamily="34" charset="0"/>
                <a:cs typeface="Times New Roman" pitchFamily="18" charset="0"/>
              </a:rPr>
              <a:t>cầu</a:t>
            </a:r>
            <a:endParaRPr lang="en-US" sz="2500" b="1" dirty="0">
              <a:latin typeface="Segoe UI Black" panose="020B0A02040204020203" pitchFamily="34" charset="0"/>
              <a:ea typeface="Segoe UI Black" panose="020B0A02040204020203" pitchFamily="34" charset="0"/>
              <a:cs typeface="Times New Roman" pitchFamily="18" charset="0"/>
            </a:endParaRPr>
          </a:p>
        </p:txBody>
      </p:sp>
      <p:sp>
        <p:nvSpPr>
          <p:cNvPr id="7" name="TextBox 6"/>
          <p:cNvSpPr txBox="1"/>
          <p:nvPr/>
        </p:nvSpPr>
        <p:spPr>
          <a:xfrm>
            <a:off x="77274" y="2718137"/>
            <a:ext cx="3491476" cy="1015663"/>
          </a:xfrm>
          <a:prstGeom prst="rect">
            <a:avLst/>
          </a:prstGeom>
          <a:noFill/>
        </p:spPr>
        <p:txBody>
          <a:bodyPr wrap="square" rtlCol="0">
            <a:spAutoFit/>
          </a:bodyPr>
          <a:lstStyle/>
          <a:p>
            <a:pPr algn="ctr"/>
            <a:r>
              <a:rPr lang="en-US" sz="3000" b="1" dirty="0">
                <a:latin typeface="Segoe UI Black" panose="020B0A02040204020203" pitchFamily="34" charset="0"/>
                <a:ea typeface="Segoe UI Black" panose="020B0A02040204020203" pitchFamily="34" charset="0"/>
                <a:cs typeface="Times New Roman" pitchFamily="18" charset="0"/>
              </a:rPr>
              <a:t>T</a:t>
            </a:r>
            <a:r>
              <a:rPr lang="vi-VN" sz="3000" b="1" dirty="0">
                <a:latin typeface="Segoe UI Black" panose="020B0A02040204020203" pitchFamily="34" charset="0"/>
                <a:ea typeface="Segoe UI Black" panose="020B0A02040204020203" pitchFamily="34" charset="0"/>
                <a:cs typeface="Times New Roman" pitchFamily="18" charset="0"/>
              </a:rPr>
              <a:t>ế </a:t>
            </a:r>
            <a:r>
              <a:rPr lang="en-US" sz="3000" b="1" dirty="0" err="1">
                <a:latin typeface="Segoe UI Black" panose="020B0A02040204020203" pitchFamily="34" charset="0"/>
                <a:ea typeface="Segoe UI Black" panose="020B0A02040204020203" pitchFamily="34" charset="0"/>
                <a:cs typeface="Times New Roman" pitchFamily="18" charset="0"/>
              </a:rPr>
              <a:t>bào</a:t>
            </a:r>
            <a:r>
              <a:rPr lang="en-US" sz="3000" b="1" dirty="0">
                <a:latin typeface="Segoe UI Black" panose="020B0A02040204020203" pitchFamily="34" charset="0"/>
                <a:ea typeface="Segoe UI Black" panose="020B0A02040204020203" pitchFamily="34" charset="0"/>
                <a:cs typeface="Times New Roman" pitchFamily="18" charset="0"/>
              </a:rPr>
              <a:t> </a:t>
            </a:r>
            <a:r>
              <a:rPr lang="en-US" sz="3000" b="1" dirty="0" err="1">
                <a:latin typeface="Segoe UI Black" panose="020B0A02040204020203" pitchFamily="34" charset="0"/>
                <a:ea typeface="Segoe UI Black" panose="020B0A02040204020203" pitchFamily="34" charset="0"/>
                <a:cs typeface="Times New Roman" pitchFamily="18" charset="0"/>
              </a:rPr>
              <a:t>bạch</a:t>
            </a:r>
            <a:r>
              <a:rPr lang="en-US" sz="3000" b="1" dirty="0">
                <a:latin typeface="Segoe UI Black" panose="020B0A02040204020203" pitchFamily="34" charset="0"/>
                <a:ea typeface="Segoe UI Black" panose="020B0A02040204020203" pitchFamily="34" charset="0"/>
                <a:cs typeface="Times New Roman" pitchFamily="18" charset="0"/>
              </a:rPr>
              <a:t> </a:t>
            </a:r>
            <a:r>
              <a:rPr lang="en-US" sz="3000" b="1" dirty="0" err="1">
                <a:latin typeface="Segoe UI Black" panose="020B0A02040204020203" pitchFamily="34" charset="0"/>
                <a:ea typeface="Segoe UI Black" panose="020B0A02040204020203" pitchFamily="34" charset="0"/>
                <a:cs typeface="Times New Roman" pitchFamily="18" charset="0"/>
              </a:rPr>
              <a:t>cầu</a:t>
            </a:r>
            <a:r>
              <a:rPr lang="en-US" sz="3000" b="1" dirty="0">
                <a:latin typeface="Segoe UI Black" panose="020B0A02040204020203" pitchFamily="34" charset="0"/>
                <a:ea typeface="Segoe UI Black" panose="020B0A02040204020203" pitchFamily="34" charset="0"/>
                <a:cs typeface="Times New Roman" pitchFamily="18" charset="0"/>
              </a:rPr>
              <a:t> </a:t>
            </a:r>
            <a:r>
              <a:rPr lang="en-US" sz="3000" b="1" dirty="0" err="1">
                <a:latin typeface="Segoe UI Black" panose="020B0A02040204020203" pitchFamily="34" charset="0"/>
                <a:ea typeface="Segoe UI Black" panose="020B0A02040204020203" pitchFamily="34" charset="0"/>
                <a:cs typeface="Times New Roman" pitchFamily="18" charset="0"/>
              </a:rPr>
              <a:t>tiêu</a:t>
            </a:r>
            <a:r>
              <a:rPr lang="en-US" sz="3000" b="1" dirty="0">
                <a:latin typeface="Segoe UI Black" panose="020B0A02040204020203" pitchFamily="34" charset="0"/>
                <a:ea typeface="Segoe UI Black" panose="020B0A02040204020203" pitchFamily="34" charset="0"/>
                <a:cs typeface="Times New Roman" pitchFamily="18" charset="0"/>
              </a:rPr>
              <a:t> </a:t>
            </a:r>
            <a:r>
              <a:rPr lang="en-US" sz="3000" b="1" dirty="0" err="1">
                <a:latin typeface="Segoe UI Black" panose="020B0A02040204020203" pitchFamily="34" charset="0"/>
                <a:ea typeface="Segoe UI Black" panose="020B0A02040204020203" pitchFamily="34" charset="0"/>
                <a:cs typeface="Times New Roman" pitchFamily="18" charset="0"/>
              </a:rPr>
              <a:t>diệt</a:t>
            </a:r>
            <a:r>
              <a:rPr lang="en-US" sz="3000" b="1" dirty="0">
                <a:latin typeface="Segoe UI Black" panose="020B0A02040204020203" pitchFamily="34" charset="0"/>
                <a:ea typeface="Segoe UI Black" panose="020B0A02040204020203" pitchFamily="34" charset="0"/>
                <a:cs typeface="Times New Roman" pitchFamily="18" charset="0"/>
              </a:rPr>
              <a:t> vi </a:t>
            </a:r>
            <a:r>
              <a:rPr lang="en-US" sz="3000" b="1" dirty="0" err="1">
                <a:latin typeface="Segoe UI Black" panose="020B0A02040204020203" pitchFamily="34" charset="0"/>
                <a:ea typeface="Segoe UI Black" panose="020B0A02040204020203" pitchFamily="34" charset="0"/>
                <a:cs typeface="Times New Roman" pitchFamily="18" charset="0"/>
              </a:rPr>
              <a:t>khuẩn</a:t>
            </a:r>
            <a:endParaRPr lang="en-US" sz="3000" b="1" dirty="0">
              <a:latin typeface="Segoe UI Black" panose="020B0A02040204020203" pitchFamily="34" charset="0"/>
              <a:ea typeface="Segoe UI Black" panose="020B0A02040204020203" pitchFamily="34" charset="0"/>
              <a:cs typeface="Times New Roman" pitchFamily="18" charset="0"/>
            </a:endParaRPr>
          </a:p>
        </p:txBody>
      </p:sp>
      <p:cxnSp>
        <p:nvCxnSpPr>
          <p:cNvPr id="9" name="Straight Arrow Connector 8"/>
          <p:cNvCxnSpPr>
            <a:stCxn id="6" idx="1"/>
          </p:cNvCxnSpPr>
          <p:nvPr/>
        </p:nvCxnSpPr>
        <p:spPr>
          <a:xfrm flipH="1">
            <a:off x="7696202" y="2295928"/>
            <a:ext cx="521316" cy="29487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6" idx="1"/>
          </p:cNvCxnSpPr>
          <p:nvPr/>
        </p:nvCxnSpPr>
        <p:spPr>
          <a:xfrm flipH="1">
            <a:off x="7391402" y="2295928"/>
            <a:ext cx="826116" cy="143787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5" idx="1"/>
          </p:cNvCxnSpPr>
          <p:nvPr/>
        </p:nvCxnSpPr>
        <p:spPr>
          <a:xfrm flipH="1">
            <a:off x="7587943" y="4581927"/>
            <a:ext cx="629574"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4" idx="1"/>
          </p:cNvCxnSpPr>
          <p:nvPr/>
        </p:nvCxnSpPr>
        <p:spPr>
          <a:xfrm flipH="1">
            <a:off x="7696202" y="5572527"/>
            <a:ext cx="521314" cy="12499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2010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par>
                                <p:cTn id="27" presetID="10"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4538" y="120495"/>
            <a:ext cx="10633463" cy="6417361"/>
            <a:chOff x="-230275" y="-78485"/>
            <a:chExt cx="10090787" cy="6631802"/>
          </a:xfrm>
        </p:grpSpPr>
        <p:pic>
          <p:nvPicPr>
            <p:cNvPr id="4" name="Picture 2" descr="Kết quả hình ảnh cho lizôxô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1497" y="76200"/>
              <a:ext cx="7694425" cy="64008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30275" y="-78485"/>
              <a:ext cx="2851523" cy="492995"/>
            </a:xfrm>
            <a:prstGeom prst="rect">
              <a:avLst/>
            </a:prstGeom>
            <a:solidFill>
              <a:schemeClr val="bg1"/>
            </a:solidFill>
          </p:spPr>
          <p:txBody>
            <a:bodyPr wrap="square" rtlCol="0">
              <a:spAutoFit/>
            </a:bodyPr>
            <a:lstStyle/>
            <a:p>
              <a:r>
                <a:rPr lang="en-US" sz="2500" dirty="0" err="1">
                  <a:latin typeface="Segoe UI Black" panose="020B0A02040204020203" pitchFamily="34" charset="0"/>
                  <a:ea typeface="Segoe UI Black" panose="020B0A02040204020203" pitchFamily="34" charset="0"/>
                  <a:cs typeface="Times New Roman" pitchFamily="18" charset="0"/>
                </a:rPr>
                <a:t>Lưới</a:t>
              </a:r>
              <a:r>
                <a:rPr lang="en-US" sz="2500" dirty="0">
                  <a:latin typeface="Segoe UI Black" panose="020B0A02040204020203" pitchFamily="34" charset="0"/>
                  <a:ea typeface="Segoe UI Black" panose="020B0A02040204020203" pitchFamily="34" charset="0"/>
                  <a:cs typeface="Times New Roman" pitchFamily="18" charset="0"/>
                </a:rPr>
                <a:t> </a:t>
              </a:r>
              <a:r>
                <a:rPr lang="en-US" sz="2500" dirty="0" err="1">
                  <a:latin typeface="Segoe UI Black" panose="020B0A02040204020203" pitchFamily="34" charset="0"/>
                  <a:ea typeface="Segoe UI Black" panose="020B0A02040204020203" pitchFamily="34" charset="0"/>
                  <a:cs typeface="Times New Roman" pitchFamily="18" charset="0"/>
                </a:rPr>
                <a:t>nội</a:t>
              </a:r>
              <a:r>
                <a:rPr lang="en-US" sz="2500" dirty="0">
                  <a:latin typeface="Segoe UI Black" panose="020B0A02040204020203" pitchFamily="34" charset="0"/>
                  <a:ea typeface="Segoe UI Black" panose="020B0A02040204020203" pitchFamily="34" charset="0"/>
                  <a:cs typeface="Times New Roman" pitchFamily="18" charset="0"/>
                </a:rPr>
                <a:t> </a:t>
              </a:r>
              <a:r>
                <a:rPr lang="en-US" sz="2500" dirty="0" err="1">
                  <a:latin typeface="Segoe UI Black" panose="020B0A02040204020203" pitchFamily="34" charset="0"/>
                  <a:ea typeface="Segoe UI Black" panose="020B0A02040204020203" pitchFamily="34" charset="0"/>
                  <a:cs typeface="Times New Roman" pitchFamily="18" charset="0"/>
                </a:rPr>
                <a:t>chất</a:t>
              </a:r>
              <a:r>
                <a:rPr lang="en-US" sz="2500" dirty="0">
                  <a:latin typeface="Segoe UI Black" panose="020B0A02040204020203" pitchFamily="34" charset="0"/>
                  <a:ea typeface="Segoe UI Black" panose="020B0A02040204020203" pitchFamily="34" charset="0"/>
                  <a:cs typeface="Times New Roman" pitchFamily="18" charset="0"/>
                </a:rPr>
                <a:t> </a:t>
              </a:r>
              <a:r>
                <a:rPr lang="vi-VN" sz="2500" dirty="0">
                  <a:latin typeface="Segoe UI Black" panose="020B0A02040204020203" pitchFamily="34" charset="0"/>
                  <a:ea typeface="Segoe UI Black" panose="020B0A02040204020203" pitchFamily="34" charset="0"/>
                  <a:cs typeface="Times New Roman" pitchFamily="18" charset="0"/>
                </a:rPr>
                <a:t>hạt</a:t>
              </a:r>
              <a:endParaRPr lang="en-US" sz="2500" dirty="0">
                <a:latin typeface="Segoe UI Black" panose="020B0A02040204020203" pitchFamily="34" charset="0"/>
                <a:ea typeface="Segoe UI Black" panose="020B0A02040204020203" pitchFamily="34" charset="0"/>
                <a:cs typeface="Times New Roman" pitchFamily="18" charset="0"/>
              </a:endParaRPr>
            </a:p>
          </p:txBody>
        </p:sp>
        <p:sp>
          <p:nvSpPr>
            <p:cNvPr id="6" name="TextBox 5"/>
            <p:cNvSpPr txBox="1"/>
            <p:nvPr/>
          </p:nvSpPr>
          <p:spPr>
            <a:xfrm>
              <a:off x="-42942" y="331839"/>
              <a:ext cx="2194691" cy="492995"/>
            </a:xfrm>
            <a:prstGeom prst="rect">
              <a:avLst/>
            </a:prstGeom>
            <a:solidFill>
              <a:schemeClr val="bg1"/>
            </a:solidFill>
          </p:spPr>
          <p:txBody>
            <a:bodyPr wrap="square" rtlCol="0">
              <a:spAutoFit/>
            </a:bodyPr>
            <a:lstStyle/>
            <a:p>
              <a:r>
                <a:rPr lang="en-US" sz="2500" dirty="0" err="1">
                  <a:latin typeface="Segoe UI Black" panose="020B0A02040204020203" pitchFamily="34" charset="0"/>
                  <a:ea typeface="Segoe UI Black" panose="020B0A02040204020203" pitchFamily="34" charset="0"/>
                  <a:cs typeface="Times New Roman" pitchFamily="18" charset="0"/>
                </a:rPr>
                <a:t>Màng</a:t>
              </a:r>
              <a:r>
                <a:rPr lang="en-US" sz="2500" dirty="0">
                  <a:latin typeface="Segoe UI Black" panose="020B0A02040204020203" pitchFamily="34" charset="0"/>
                  <a:ea typeface="Segoe UI Black" panose="020B0A02040204020203" pitchFamily="34" charset="0"/>
                  <a:cs typeface="Times New Roman" pitchFamily="18" charset="0"/>
                </a:rPr>
                <a:t> </a:t>
              </a:r>
              <a:r>
                <a:rPr lang="en-US" sz="2500" dirty="0" err="1">
                  <a:latin typeface="Segoe UI Black" panose="020B0A02040204020203" pitchFamily="34" charset="0"/>
                  <a:ea typeface="Segoe UI Black" panose="020B0A02040204020203" pitchFamily="34" charset="0"/>
                  <a:cs typeface="Times New Roman" pitchFamily="18" charset="0"/>
                </a:rPr>
                <a:t>tế</a:t>
              </a:r>
              <a:r>
                <a:rPr lang="en-US" sz="2500" dirty="0">
                  <a:latin typeface="Segoe UI Black" panose="020B0A02040204020203" pitchFamily="34" charset="0"/>
                  <a:ea typeface="Segoe UI Black" panose="020B0A02040204020203" pitchFamily="34" charset="0"/>
                  <a:cs typeface="Times New Roman" pitchFamily="18" charset="0"/>
                </a:rPr>
                <a:t> </a:t>
              </a:r>
              <a:r>
                <a:rPr lang="en-US" sz="2500" dirty="0" err="1">
                  <a:latin typeface="Segoe UI Black" panose="020B0A02040204020203" pitchFamily="34" charset="0"/>
                  <a:ea typeface="Segoe UI Black" panose="020B0A02040204020203" pitchFamily="34" charset="0"/>
                  <a:cs typeface="Times New Roman" pitchFamily="18" charset="0"/>
                </a:rPr>
                <a:t>bào</a:t>
              </a:r>
              <a:endParaRPr lang="en-US" sz="2500" dirty="0">
                <a:latin typeface="Segoe UI Black" panose="020B0A02040204020203" pitchFamily="34" charset="0"/>
                <a:ea typeface="Segoe UI Black" panose="020B0A02040204020203" pitchFamily="34" charset="0"/>
                <a:cs typeface="Times New Roman" pitchFamily="18" charset="0"/>
              </a:endParaRPr>
            </a:p>
          </p:txBody>
        </p:sp>
        <p:sp>
          <p:nvSpPr>
            <p:cNvPr id="7" name="TextBox 6"/>
            <p:cNvSpPr txBox="1"/>
            <p:nvPr/>
          </p:nvSpPr>
          <p:spPr>
            <a:xfrm>
              <a:off x="-140834" y="776126"/>
              <a:ext cx="1903267" cy="492995"/>
            </a:xfrm>
            <a:prstGeom prst="rect">
              <a:avLst/>
            </a:prstGeom>
            <a:solidFill>
              <a:schemeClr val="bg1"/>
            </a:solidFill>
          </p:spPr>
          <p:txBody>
            <a:bodyPr wrap="square" rtlCol="0">
              <a:spAutoFit/>
            </a:bodyPr>
            <a:lstStyle/>
            <a:p>
              <a:r>
                <a:rPr lang="en-US" sz="2500" dirty="0" err="1">
                  <a:latin typeface="Segoe UI Black" panose="020B0A02040204020203" pitchFamily="34" charset="0"/>
                  <a:ea typeface="Segoe UI Black" panose="020B0A02040204020203" pitchFamily="34" charset="0"/>
                  <a:cs typeface="Times New Roman" pitchFamily="18" charset="0"/>
                </a:rPr>
                <a:t>Chất</a:t>
              </a:r>
              <a:r>
                <a:rPr lang="en-US" sz="2500" dirty="0">
                  <a:latin typeface="Segoe UI Black" panose="020B0A02040204020203" pitchFamily="34" charset="0"/>
                  <a:ea typeface="Segoe UI Black" panose="020B0A02040204020203" pitchFamily="34" charset="0"/>
                  <a:cs typeface="Times New Roman" pitchFamily="18" charset="0"/>
                </a:rPr>
                <a:t> </a:t>
              </a:r>
              <a:r>
                <a:rPr lang="en-US" sz="2500" dirty="0" err="1">
                  <a:latin typeface="Segoe UI Black" panose="020B0A02040204020203" pitchFamily="34" charset="0"/>
                  <a:ea typeface="Segoe UI Black" panose="020B0A02040204020203" pitchFamily="34" charset="0"/>
                  <a:cs typeface="Times New Roman" pitchFamily="18" charset="0"/>
                </a:rPr>
                <a:t>tế</a:t>
              </a:r>
              <a:r>
                <a:rPr lang="en-US" sz="2500" dirty="0">
                  <a:latin typeface="Segoe UI Black" panose="020B0A02040204020203" pitchFamily="34" charset="0"/>
                  <a:ea typeface="Segoe UI Black" panose="020B0A02040204020203" pitchFamily="34" charset="0"/>
                  <a:cs typeface="Times New Roman" pitchFamily="18" charset="0"/>
                </a:rPr>
                <a:t> </a:t>
              </a:r>
              <a:r>
                <a:rPr lang="en-US" sz="2500" dirty="0" err="1">
                  <a:latin typeface="Segoe UI Black" panose="020B0A02040204020203" pitchFamily="34" charset="0"/>
                  <a:ea typeface="Segoe UI Black" panose="020B0A02040204020203" pitchFamily="34" charset="0"/>
                  <a:cs typeface="Times New Roman" pitchFamily="18" charset="0"/>
                </a:rPr>
                <a:t>bào</a:t>
              </a:r>
              <a:endParaRPr lang="en-US" sz="2500" dirty="0">
                <a:latin typeface="Segoe UI Black" panose="020B0A02040204020203" pitchFamily="34" charset="0"/>
                <a:ea typeface="Segoe UI Black" panose="020B0A02040204020203" pitchFamily="34" charset="0"/>
                <a:cs typeface="Times New Roman" pitchFamily="18" charset="0"/>
              </a:endParaRPr>
            </a:p>
          </p:txBody>
        </p:sp>
        <p:sp>
          <p:nvSpPr>
            <p:cNvPr id="8" name="TextBox 7"/>
            <p:cNvSpPr txBox="1"/>
            <p:nvPr/>
          </p:nvSpPr>
          <p:spPr>
            <a:xfrm>
              <a:off x="-140834" y="1147605"/>
              <a:ext cx="1903268" cy="890571"/>
            </a:xfrm>
            <a:prstGeom prst="rect">
              <a:avLst/>
            </a:prstGeom>
            <a:solidFill>
              <a:schemeClr val="bg1"/>
            </a:solidFill>
          </p:spPr>
          <p:txBody>
            <a:bodyPr wrap="square" rtlCol="0">
              <a:spAutoFit/>
            </a:bodyPr>
            <a:lstStyle/>
            <a:p>
              <a:pPr algn="ctr"/>
              <a:r>
                <a:rPr lang="en-US" sz="2500" dirty="0">
                  <a:latin typeface="Segoe UI Black" panose="020B0A02040204020203" pitchFamily="34" charset="0"/>
                  <a:ea typeface="Segoe UI Black" panose="020B0A02040204020203" pitchFamily="34" charset="0"/>
                  <a:cs typeface="Times New Roman" pitchFamily="18" charset="0"/>
                </a:rPr>
                <a:t>B</a:t>
              </a:r>
              <a:r>
                <a:rPr lang="vi-VN" sz="2500" dirty="0">
                  <a:latin typeface="Segoe UI Black" panose="020B0A02040204020203" pitchFamily="34" charset="0"/>
                  <a:ea typeface="Segoe UI Black" panose="020B0A02040204020203" pitchFamily="34" charset="0"/>
                  <a:cs typeface="Times New Roman" pitchFamily="18" charset="0"/>
                </a:rPr>
                <a:t>ộ </a:t>
              </a:r>
              <a:r>
                <a:rPr lang="en-US" sz="2500" dirty="0" err="1">
                  <a:latin typeface="Segoe UI Black" panose="020B0A02040204020203" pitchFamily="34" charset="0"/>
                  <a:ea typeface="Segoe UI Black" panose="020B0A02040204020203" pitchFamily="34" charset="0"/>
                  <a:cs typeface="Times New Roman" pitchFamily="18" charset="0"/>
                </a:rPr>
                <a:t>máy</a:t>
              </a:r>
              <a:r>
                <a:rPr lang="en-US" sz="2500" dirty="0">
                  <a:latin typeface="Segoe UI Black" panose="020B0A02040204020203" pitchFamily="34" charset="0"/>
                  <a:ea typeface="Segoe UI Black" panose="020B0A02040204020203" pitchFamily="34" charset="0"/>
                  <a:cs typeface="Times New Roman" pitchFamily="18" charset="0"/>
                </a:rPr>
                <a:t> Golgi</a:t>
              </a:r>
            </a:p>
          </p:txBody>
        </p:sp>
        <p:sp>
          <p:nvSpPr>
            <p:cNvPr id="9" name="TextBox 8"/>
            <p:cNvSpPr txBox="1"/>
            <p:nvPr/>
          </p:nvSpPr>
          <p:spPr>
            <a:xfrm>
              <a:off x="772776" y="5137666"/>
              <a:ext cx="1378974" cy="492995"/>
            </a:xfrm>
            <a:prstGeom prst="rect">
              <a:avLst/>
            </a:prstGeom>
            <a:solidFill>
              <a:schemeClr val="bg1"/>
            </a:solidFill>
          </p:spPr>
          <p:txBody>
            <a:bodyPr wrap="square" rtlCol="0">
              <a:spAutoFit/>
            </a:bodyPr>
            <a:lstStyle/>
            <a:p>
              <a:pPr algn="ctr"/>
              <a:r>
                <a:rPr lang="en-US" sz="2500" b="1" dirty="0" err="1">
                  <a:solidFill>
                    <a:srgbClr val="FF0000"/>
                  </a:solidFill>
                  <a:latin typeface="Segoe UI Black" panose="020B0A02040204020203" pitchFamily="34" charset="0"/>
                  <a:ea typeface="Segoe UI Black" panose="020B0A02040204020203" pitchFamily="34" charset="0"/>
                  <a:cs typeface="Times New Roman" pitchFamily="18" charset="0"/>
                </a:rPr>
                <a:t>Thức</a:t>
              </a:r>
              <a:r>
                <a:rPr lang="en-US" sz="2500" b="1" dirty="0">
                  <a:solidFill>
                    <a:srgbClr val="FF0000"/>
                  </a:solidFill>
                  <a:latin typeface="Segoe UI Black" panose="020B0A02040204020203" pitchFamily="34" charset="0"/>
                  <a:ea typeface="Segoe UI Black" panose="020B0A02040204020203" pitchFamily="34" charset="0"/>
                  <a:cs typeface="Times New Roman" pitchFamily="18" charset="0"/>
                </a:rPr>
                <a:t> </a:t>
              </a:r>
              <a:r>
                <a:rPr lang="en-US" sz="2500" b="1" dirty="0" err="1">
                  <a:solidFill>
                    <a:srgbClr val="FF0000"/>
                  </a:solidFill>
                  <a:latin typeface="Segoe UI Black" panose="020B0A02040204020203" pitchFamily="34" charset="0"/>
                  <a:ea typeface="Segoe UI Black" panose="020B0A02040204020203" pitchFamily="34" charset="0"/>
                  <a:cs typeface="Times New Roman" pitchFamily="18" charset="0"/>
                </a:rPr>
                <a:t>ăn</a:t>
              </a:r>
              <a:endParaRPr lang="en-US" sz="2500" b="1" dirty="0">
                <a:solidFill>
                  <a:srgbClr val="FF0000"/>
                </a:solidFill>
                <a:latin typeface="Segoe UI Black" panose="020B0A02040204020203" pitchFamily="34" charset="0"/>
                <a:ea typeface="Segoe UI Black" panose="020B0A02040204020203" pitchFamily="34" charset="0"/>
                <a:cs typeface="Times New Roman" pitchFamily="18" charset="0"/>
              </a:endParaRPr>
            </a:p>
          </p:txBody>
        </p:sp>
        <p:sp>
          <p:nvSpPr>
            <p:cNvPr id="10" name="TextBox 9"/>
            <p:cNvSpPr txBox="1"/>
            <p:nvPr/>
          </p:nvSpPr>
          <p:spPr>
            <a:xfrm>
              <a:off x="791498" y="5943600"/>
              <a:ext cx="1997177" cy="572510"/>
            </a:xfrm>
            <a:prstGeom prst="rect">
              <a:avLst/>
            </a:prstGeom>
            <a:solidFill>
              <a:schemeClr val="bg1"/>
            </a:solidFill>
            <a:ln>
              <a:solidFill>
                <a:srgbClr val="C00000"/>
              </a:solidFill>
            </a:ln>
          </p:spPr>
          <p:txBody>
            <a:bodyPr wrap="square" rtlCol="0">
              <a:spAutoFit/>
            </a:bodyPr>
            <a:lstStyle/>
            <a:p>
              <a:pPr algn="ctr"/>
              <a:r>
                <a:rPr lang="en-US" sz="3000" dirty="0" err="1">
                  <a:ln w="0"/>
                  <a:solidFill>
                    <a:schemeClr val="accent1"/>
                  </a:solidFill>
                  <a:effectLst>
                    <a:outerShdw blurRad="38100" dist="25400" dir="5400000" algn="ctr" rotWithShape="0">
                      <a:srgbClr val="6E747A">
                        <a:alpha val="43000"/>
                      </a:srgbClr>
                    </a:outerShdw>
                  </a:effectLst>
                  <a:latin typeface="Segoe UI Black" panose="020B0A02040204020203" pitchFamily="34" charset="0"/>
                  <a:ea typeface="Segoe UI Black" panose="020B0A02040204020203" pitchFamily="34" charset="0"/>
                  <a:cs typeface="Times New Roman" pitchFamily="18" charset="0"/>
                </a:rPr>
                <a:t>Nhập</a:t>
              </a:r>
              <a:r>
                <a:rPr lang="en-US" sz="3000" dirty="0">
                  <a:ln w="0"/>
                  <a:solidFill>
                    <a:schemeClr val="accent1"/>
                  </a:solidFill>
                  <a:effectLst>
                    <a:outerShdw blurRad="38100" dist="25400" dir="5400000" algn="ctr" rotWithShape="0">
                      <a:srgbClr val="6E747A">
                        <a:alpha val="43000"/>
                      </a:srgbClr>
                    </a:outerShdw>
                  </a:effectLst>
                  <a:latin typeface="Segoe UI Black" panose="020B0A02040204020203" pitchFamily="34" charset="0"/>
                  <a:ea typeface="Segoe UI Black" panose="020B0A02040204020203" pitchFamily="34" charset="0"/>
                  <a:cs typeface="Times New Roman" pitchFamily="18" charset="0"/>
                </a:rPr>
                <a:t> </a:t>
              </a:r>
              <a:r>
                <a:rPr lang="en-US" sz="3000" dirty="0" err="1">
                  <a:ln w="0"/>
                  <a:solidFill>
                    <a:schemeClr val="accent1"/>
                  </a:solidFill>
                  <a:effectLst>
                    <a:outerShdw blurRad="38100" dist="25400" dir="5400000" algn="ctr" rotWithShape="0">
                      <a:srgbClr val="6E747A">
                        <a:alpha val="43000"/>
                      </a:srgbClr>
                    </a:outerShdw>
                  </a:effectLst>
                  <a:latin typeface="Segoe UI Black" panose="020B0A02040204020203" pitchFamily="34" charset="0"/>
                  <a:ea typeface="Segoe UI Black" panose="020B0A02040204020203" pitchFamily="34" charset="0"/>
                  <a:cs typeface="Times New Roman" pitchFamily="18" charset="0"/>
                </a:rPr>
                <a:t>bào</a:t>
              </a:r>
              <a:endParaRPr lang="en-US" sz="3000" dirty="0">
                <a:ln w="0"/>
                <a:solidFill>
                  <a:schemeClr val="accent1"/>
                </a:solidFill>
                <a:effectLst>
                  <a:outerShdw blurRad="38100" dist="25400" dir="5400000" algn="ctr" rotWithShape="0">
                    <a:srgbClr val="6E747A">
                      <a:alpha val="43000"/>
                    </a:srgbClr>
                  </a:outerShdw>
                </a:effectLst>
                <a:latin typeface="Segoe UI Black" panose="020B0A02040204020203" pitchFamily="34" charset="0"/>
                <a:ea typeface="Segoe UI Black" panose="020B0A02040204020203" pitchFamily="34" charset="0"/>
                <a:cs typeface="Times New Roman" pitchFamily="18" charset="0"/>
              </a:endParaRPr>
            </a:p>
          </p:txBody>
        </p:sp>
        <p:sp>
          <p:nvSpPr>
            <p:cNvPr id="11" name="TextBox 10"/>
            <p:cNvSpPr txBox="1"/>
            <p:nvPr/>
          </p:nvSpPr>
          <p:spPr>
            <a:xfrm>
              <a:off x="5158734" y="6060322"/>
              <a:ext cx="3025443" cy="492995"/>
            </a:xfrm>
            <a:prstGeom prst="rect">
              <a:avLst/>
            </a:prstGeom>
            <a:solidFill>
              <a:schemeClr val="bg1"/>
            </a:solidFill>
          </p:spPr>
          <p:txBody>
            <a:bodyPr wrap="square" rtlCol="0">
              <a:spAutoFit/>
            </a:bodyPr>
            <a:lstStyle/>
            <a:p>
              <a:pPr algn="ctr"/>
              <a:r>
                <a:rPr lang="en-US" sz="2500" b="1" dirty="0" err="1">
                  <a:solidFill>
                    <a:srgbClr val="FF0000"/>
                  </a:solidFill>
                  <a:latin typeface="Segoe UI Black" panose="020B0A02040204020203" pitchFamily="34" charset="0"/>
                  <a:ea typeface="Segoe UI Black" panose="020B0A02040204020203" pitchFamily="34" charset="0"/>
                  <a:cs typeface="Times New Roman" pitchFamily="18" charset="0"/>
                </a:rPr>
                <a:t>Bóng</a:t>
              </a:r>
              <a:r>
                <a:rPr lang="en-US" sz="2500" b="1" dirty="0">
                  <a:solidFill>
                    <a:srgbClr val="FF0000"/>
                  </a:solidFill>
                  <a:latin typeface="Segoe UI Black" panose="020B0A02040204020203" pitchFamily="34" charset="0"/>
                  <a:ea typeface="Segoe UI Black" panose="020B0A02040204020203" pitchFamily="34" charset="0"/>
                  <a:cs typeface="Times New Roman" pitchFamily="18" charset="0"/>
                </a:rPr>
                <a:t> </a:t>
              </a:r>
              <a:r>
                <a:rPr lang="en-US" sz="2500" b="1" dirty="0" err="1">
                  <a:solidFill>
                    <a:srgbClr val="FF0000"/>
                  </a:solidFill>
                  <a:latin typeface="Segoe UI Black" panose="020B0A02040204020203" pitchFamily="34" charset="0"/>
                  <a:ea typeface="Segoe UI Black" panose="020B0A02040204020203" pitchFamily="34" charset="0"/>
                  <a:cs typeface="Times New Roman" pitchFamily="18" charset="0"/>
                </a:rPr>
                <a:t>chứa</a:t>
              </a:r>
              <a:r>
                <a:rPr lang="en-US" sz="2500" b="1" dirty="0">
                  <a:solidFill>
                    <a:srgbClr val="FF0000"/>
                  </a:solidFill>
                  <a:latin typeface="Segoe UI Black" panose="020B0A02040204020203" pitchFamily="34" charset="0"/>
                  <a:ea typeface="Segoe UI Black" panose="020B0A02040204020203" pitchFamily="34" charset="0"/>
                  <a:cs typeface="Times New Roman" pitchFamily="18" charset="0"/>
                </a:rPr>
                <a:t> </a:t>
              </a:r>
              <a:r>
                <a:rPr lang="en-US" sz="2500" b="1" dirty="0" err="1">
                  <a:solidFill>
                    <a:srgbClr val="FF0000"/>
                  </a:solidFill>
                  <a:latin typeface="Segoe UI Black" panose="020B0A02040204020203" pitchFamily="34" charset="0"/>
                  <a:ea typeface="Segoe UI Black" panose="020B0A02040204020203" pitchFamily="34" charset="0"/>
                  <a:cs typeface="Times New Roman" pitchFamily="18" charset="0"/>
                </a:rPr>
                <a:t>thức</a:t>
              </a:r>
              <a:r>
                <a:rPr lang="en-US" sz="2500" b="1" dirty="0">
                  <a:solidFill>
                    <a:srgbClr val="FF0000"/>
                  </a:solidFill>
                  <a:latin typeface="Segoe UI Black" panose="020B0A02040204020203" pitchFamily="34" charset="0"/>
                  <a:ea typeface="Segoe UI Black" panose="020B0A02040204020203" pitchFamily="34" charset="0"/>
                  <a:cs typeface="Times New Roman" pitchFamily="18" charset="0"/>
                </a:rPr>
                <a:t> </a:t>
              </a:r>
              <a:r>
                <a:rPr lang="en-US" sz="2500" b="1" dirty="0" err="1">
                  <a:solidFill>
                    <a:srgbClr val="FF0000"/>
                  </a:solidFill>
                  <a:latin typeface="Segoe UI Black" panose="020B0A02040204020203" pitchFamily="34" charset="0"/>
                  <a:ea typeface="Segoe UI Black" panose="020B0A02040204020203" pitchFamily="34" charset="0"/>
                  <a:cs typeface="Times New Roman" pitchFamily="18" charset="0"/>
                </a:rPr>
                <a:t>ăn</a:t>
              </a:r>
              <a:endParaRPr lang="en-US" sz="2500" b="1" dirty="0">
                <a:solidFill>
                  <a:srgbClr val="FF0000"/>
                </a:solidFill>
                <a:latin typeface="Segoe UI Black" panose="020B0A02040204020203" pitchFamily="34" charset="0"/>
                <a:ea typeface="Segoe UI Black" panose="020B0A02040204020203" pitchFamily="34" charset="0"/>
                <a:cs typeface="Times New Roman" pitchFamily="18" charset="0"/>
              </a:endParaRPr>
            </a:p>
          </p:txBody>
        </p:sp>
        <p:sp>
          <p:nvSpPr>
            <p:cNvPr id="12" name="TextBox 11"/>
            <p:cNvSpPr txBox="1"/>
            <p:nvPr/>
          </p:nvSpPr>
          <p:spPr>
            <a:xfrm>
              <a:off x="5440926" y="2133600"/>
              <a:ext cx="1150374" cy="381674"/>
            </a:xfrm>
            <a:prstGeom prst="rect">
              <a:avLst/>
            </a:prstGeom>
            <a:solidFill>
              <a:srgbClr val="FEBF68"/>
            </a:solidFill>
          </p:spPr>
          <p:txBody>
            <a:bodyPr wrap="square" rtlCol="0">
              <a:spAutoFit/>
            </a:bodyPr>
            <a:lstStyle/>
            <a:p>
              <a:pPr algn="ctr"/>
              <a:r>
                <a:rPr lang="en-US" b="1" dirty="0" err="1">
                  <a:solidFill>
                    <a:srgbClr val="FF0000"/>
                  </a:solidFill>
                  <a:latin typeface="Segoe UI Black" panose="020B0A02040204020203" pitchFamily="34" charset="0"/>
                  <a:ea typeface="Segoe UI Black" panose="020B0A02040204020203" pitchFamily="34" charset="0"/>
                  <a:cs typeface="Times New Roman" pitchFamily="18" charset="0"/>
                </a:rPr>
                <a:t>Lizôxôm</a:t>
              </a:r>
              <a:endParaRPr lang="en-US" b="1" dirty="0">
                <a:solidFill>
                  <a:srgbClr val="FF0000"/>
                </a:solidFill>
                <a:latin typeface="Segoe UI Black" panose="020B0A02040204020203" pitchFamily="34" charset="0"/>
                <a:ea typeface="Segoe UI Black" panose="020B0A02040204020203" pitchFamily="34" charset="0"/>
                <a:cs typeface="Times New Roman" pitchFamily="18" charset="0"/>
              </a:endParaRPr>
            </a:p>
          </p:txBody>
        </p:sp>
        <p:sp>
          <p:nvSpPr>
            <p:cNvPr id="13" name="TextBox 12"/>
            <p:cNvSpPr txBox="1"/>
            <p:nvPr/>
          </p:nvSpPr>
          <p:spPr>
            <a:xfrm>
              <a:off x="7467600" y="4224479"/>
              <a:ext cx="2392912" cy="890571"/>
            </a:xfrm>
            <a:prstGeom prst="rect">
              <a:avLst/>
            </a:prstGeom>
            <a:solidFill>
              <a:schemeClr val="bg1"/>
            </a:solidFill>
          </p:spPr>
          <p:txBody>
            <a:bodyPr wrap="square" rtlCol="0">
              <a:spAutoFit/>
            </a:bodyPr>
            <a:lstStyle/>
            <a:p>
              <a:pPr algn="ctr"/>
              <a:r>
                <a:rPr lang="en-US" sz="2500" b="1" dirty="0" err="1">
                  <a:solidFill>
                    <a:srgbClr val="FF0000"/>
                  </a:solidFill>
                  <a:latin typeface="Segoe UI Black" panose="020B0A02040204020203" pitchFamily="34" charset="0"/>
                  <a:ea typeface="Segoe UI Black" panose="020B0A02040204020203" pitchFamily="34" charset="0"/>
                  <a:cs typeface="Times New Roman" pitchFamily="18" charset="0"/>
                </a:rPr>
                <a:t>Thức</a:t>
              </a:r>
              <a:r>
                <a:rPr lang="en-US" sz="2500" b="1" dirty="0">
                  <a:solidFill>
                    <a:srgbClr val="FF0000"/>
                  </a:solidFill>
                  <a:latin typeface="Segoe UI Black" panose="020B0A02040204020203" pitchFamily="34" charset="0"/>
                  <a:ea typeface="Segoe UI Black" panose="020B0A02040204020203" pitchFamily="34" charset="0"/>
                  <a:cs typeface="Times New Roman" pitchFamily="18" charset="0"/>
                </a:rPr>
                <a:t> </a:t>
              </a:r>
              <a:r>
                <a:rPr lang="en-US" sz="2500" b="1" dirty="0" err="1">
                  <a:solidFill>
                    <a:srgbClr val="FF0000"/>
                  </a:solidFill>
                  <a:latin typeface="Segoe UI Black" panose="020B0A02040204020203" pitchFamily="34" charset="0"/>
                  <a:ea typeface="Segoe UI Black" panose="020B0A02040204020203" pitchFamily="34" charset="0"/>
                  <a:cs typeface="Times New Roman" pitchFamily="18" charset="0"/>
                </a:rPr>
                <a:t>ăn</a:t>
              </a:r>
              <a:r>
                <a:rPr lang="en-US" sz="2500" b="1" dirty="0">
                  <a:solidFill>
                    <a:srgbClr val="FF0000"/>
                  </a:solidFill>
                  <a:latin typeface="Segoe UI Black" panose="020B0A02040204020203" pitchFamily="34" charset="0"/>
                  <a:ea typeface="Segoe UI Black" panose="020B0A02040204020203" pitchFamily="34" charset="0"/>
                  <a:cs typeface="Times New Roman" pitchFamily="18" charset="0"/>
                </a:rPr>
                <a:t> </a:t>
              </a:r>
              <a:r>
                <a:rPr lang="en-US" sz="2500" b="1" dirty="0" err="1">
                  <a:solidFill>
                    <a:srgbClr val="FF0000"/>
                  </a:solidFill>
                  <a:latin typeface="Segoe UI Black" panose="020B0A02040204020203" pitchFamily="34" charset="0"/>
                  <a:ea typeface="Segoe UI Black" panose="020B0A02040204020203" pitchFamily="34" charset="0"/>
                  <a:cs typeface="Times New Roman" pitchFamily="18" charset="0"/>
                </a:rPr>
                <a:t>được</a:t>
              </a:r>
              <a:r>
                <a:rPr lang="en-US" sz="2500" b="1" dirty="0">
                  <a:solidFill>
                    <a:srgbClr val="FF0000"/>
                  </a:solidFill>
                  <a:latin typeface="Segoe UI Black" panose="020B0A02040204020203" pitchFamily="34" charset="0"/>
                  <a:ea typeface="Segoe UI Black" panose="020B0A02040204020203" pitchFamily="34" charset="0"/>
                  <a:cs typeface="Times New Roman" pitchFamily="18" charset="0"/>
                </a:rPr>
                <a:t> </a:t>
              </a:r>
              <a:r>
                <a:rPr lang="en-US" sz="2500" b="1" dirty="0" err="1">
                  <a:solidFill>
                    <a:srgbClr val="FF0000"/>
                  </a:solidFill>
                  <a:latin typeface="Segoe UI Black" panose="020B0A02040204020203" pitchFamily="34" charset="0"/>
                  <a:ea typeface="Segoe UI Black" panose="020B0A02040204020203" pitchFamily="34" charset="0"/>
                  <a:cs typeface="Times New Roman" pitchFamily="18" charset="0"/>
                </a:rPr>
                <a:t>phân</a:t>
              </a:r>
              <a:r>
                <a:rPr lang="en-US" sz="2500" b="1" dirty="0">
                  <a:solidFill>
                    <a:srgbClr val="FF0000"/>
                  </a:solidFill>
                  <a:latin typeface="Segoe UI Black" panose="020B0A02040204020203" pitchFamily="34" charset="0"/>
                  <a:ea typeface="Segoe UI Black" panose="020B0A02040204020203" pitchFamily="34" charset="0"/>
                  <a:cs typeface="Times New Roman" pitchFamily="18" charset="0"/>
                </a:rPr>
                <a:t> </a:t>
              </a:r>
              <a:r>
                <a:rPr lang="en-US" sz="2500" b="1" dirty="0" err="1">
                  <a:solidFill>
                    <a:srgbClr val="FF0000"/>
                  </a:solidFill>
                  <a:latin typeface="Segoe UI Black" panose="020B0A02040204020203" pitchFamily="34" charset="0"/>
                  <a:ea typeface="Segoe UI Black" panose="020B0A02040204020203" pitchFamily="34" charset="0"/>
                  <a:cs typeface="Times New Roman" pitchFamily="18" charset="0"/>
                </a:rPr>
                <a:t>hủy</a:t>
              </a:r>
              <a:endParaRPr lang="en-US" sz="2500" b="1" dirty="0">
                <a:solidFill>
                  <a:srgbClr val="FF0000"/>
                </a:solidFill>
                <a:latin typeface="Segoe UI Black" panose="020B0A02040204020203" pitchFamily="34" charset="0"/>
                <a:ea typeface="Segoe UI Black" panose="020B0A02040204020203" pitchFamily="34" charset="0"/>
                <a:cs typeface="Times New Roman" pitchFamily="18" charset="0"/>
              </a:endParaRPr>
            </a:p>
          </p:txBody>
        </p:sp>
        <p:sp>
          <p:nvSpPr>
            <p:cNvPr id="14" name="TextBox 13"/>
            <p:cNvSpPr txBox="1"/>
            <p:nvPr/>
          </p:nvSpPr>
          <p:spPr>
            <a:xfrm>
              <a:off x="7162800" y="95865"/>
              <a:ext cx="1863975" cy="572510"/>
            </a:xfrm>
            <a:prstGeom prst="rect">
              <a:avLst/>
            </a:prstGeom>
            <a:solidFill>
              <a:schemeClr val="bg1"/>
            </a:solidFill>
            <a:ln>
              <a:solidFill>
                <a:srgbClr val="C00000"/>
              </a:solidFill>
            </a:ln>
          </p:spPr>
          <p:txBody>
            <a:bodyPr wrap="square" rtlCol="0">
              <a:spAutoFit/>
            </a:bodyPr>
            <a:lstStyle/>
            <a:p>
              <a:pPr algn="ctr"/>
              <a:r>
                <a:rPr lang="en-US" sz="3000" dirty="0" err="1">
                  <a:ln w="0"/>
                  <a:solidFill>
                    <a:schemeClr val="accent1"/>
                  </a:solidFill>
                  <a:effectLst>
                    <a:outerShdw blurRad="38100" dist="25400" dir="5400000" algn="ctr" rotWithShape="0">
                      <a:srgbClr val="6E747A">
                        <a:alpha val="43000"/>
                      </a:srgbClr>
                    </a:outerShdw>
                  </a:effectLst>
                  <a:latin typeface="Segoe UI Black" panose="020B0A02040204020203" pitchFamily="34" charset="0"/>
                  <a:ea typeface="Segoe UI Black" panose="020B0A02040204020203" pitchFamily="34" charset="0"/>
                  <a:cs typeface="Times New Roman" pitchFamily="18" charset="0"/>
                </a:rPr>
                <a:t>Xuất</a:t>
              </a:r>
              <a:r>
                <a:rPr lang="en-US" sz="3000" dirty="0">
                  <a:ln w="0"/>
                  <a:solidFill>
                    <a:schemeClr val="accent1"/>
                  </a:solidFill>
                  <a:effectLst>
                    <a:outerShdw blurRad="38100" dist="25400" dir="5400000" algn="ctr" rotWithShape="0">
                      <a:srgbClr val="6E747A">
                        <a:alpha val="43000"/>
                      </a:srgbClr>
                    </a:outerShdw>
                  </a:effectLst>
                  <a:latin typeface="Segoe UI Black" panose="020B0A02040204020203" pitchFamily="34" charset="0"/>
                  <a:ea typeface="Segoe UI Black" panose="020B0A02040204020203" pitchFamily="34" charset="0"/>
                  <a:cs typeface="Times New Roman" pitchFamily="18" charset="0"/>
                </a:rPr>
                <a:t> </a:t>
              </a:r>
              <a:r>
                <a:rPr lang="en-US" sz="3000" dirty="0" err="1">
                  <a:ln w="0"/>
                  <a:solidFill>
                    <a:schemeClr val="accent1"/>
                  </a:solidFill>
                  <a:effectLst>
                    <a:outerShdw blurRad="38100" dist="25400" dir="5400000" algn="ctr" rotWithShape="0">
                      <a:srgbClr val="6E747A">
                        <a:alpha val="43000"/>
                      </a:srgbClr>
                    </a:outerShdw>
                  </a:effectLst>
                  <a:latin typeface="Segoe UI Black" panose="020B0A02040204020203" pitchFamily="34" charset="0"/>
                  <a:ea typeface="Segoe UI Black" panose="020B0A02040204020203" pitchFamily="34" charset="0"/>
                  <a:cs typeface="Times New Roman" pitchFamily="18" charset="0"/>
                </a:rPr>
                <a:t>bào</a:t>
              </a:r>
              <a:endParaRPr lang="en-US" sz="3000" dirty="0">
                <a:ln w="0"/>
                <a:solidFill>
                  <a:schemeClr val="accent1"/>
                </a:solidFill>
                <a:effectLst>
                  <a:outerShdw blurRad="38100" dist="25400" dir="5400000" algn="ctr" rotWithShape="0">
                    <a:srgbClr val="6E747A">
                      <a:alpha val="43000"/>
                    </a:srgbClr>
                  </a:outerShdw>
                </a:effectLst>
                <a:latin typeface="Segoe UI Black" panose="020B0A02040204020203" pitchFamily="34" charset="0"/>
                <a:ea typeface="Segoe UI Black" panose="020B0A02040204020203" pitchFamily="34" charset="0"/>
                <a:cs typeface="Times New Roman" pitchFamily="18" charset="0"/>
              </a:endParaRPr>
            </a:p>
          </p:txBody>
        </p:sp>
      </p:grpSp>
      <p:cxnSp>
        <p:nvCxnSpPr>
          <p:cNvPr id="16" name="Straight Arrow Connector 15"/>
          <p:cNvCxnSpPr/>
          <p:nvPr/>
        </p:nvCxnSpPr>
        <p:spPr>
          <a:xfrm>
            <a:off x="3630293" y="4127450"/>
            <a:ext cx="457200" cy="21654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5256165" y="4465209"/>
            <a:ext cx="457200" cy="11787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6738821" y="3657309"/>
            <a:ext cx="315979" cy="30525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7746213" y="2461736"/>
            <a:ext cx="157990" cy="33729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Oval 28"/>
          <p:cNvSpPr/>
          <p:nvPr/>
        </p:nvSpPr>
        <p:spPr>
          <a:xfrm>
            <a:off x="4070885" y="4039841"/>
            <a:ext cx="1160967" cy="108821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5201650" y="2652457"/>
            <a:ext cx="809083" cy="71301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9432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heel(1)">
                                      <p:cBhvr>
                                        <p:cTn id="7" dur="20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heel(1)">
                                      <p:cBhvr>
                                        <p:cTn id="22" dur="20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left)">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left)">
                                      <p:cBhvr>
                                        <p:cTn id="3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112168"/>
            <a:ext cx="12192000" cy="706245"/>
            <a:chOff x="0" y="3590837"/>
            <a:chExt cx="6400800" cy="871415"/>
          </a:xfrm>
          <a:scene3d>
            <a:camera prst="orthographicFront"/>
            <a:lightRig rig="flat" dir="t"/>
          </a:scene3d>
        </p:grpSpPr>
        <p:sp>
          <p:nvSpPr>
            <p:cNvPr id="5" name="Rounded Rectangle 4"/>
            <p:cNvSpPr/>
            <p:nvPr/>
          </p:nvSpPr>
          <p:spPr>
            <a:xfrm>
              <a:off x="0" y="3590837"/>
              <a:ext cx="6400800" cy="871415"/>
            </a:xfrm>
            <a:prstGeom prst="roundRect">
              <a:avLst/>
            </a:prstGeom>
            <a:sp3d prstMaterial="dkEdge">
              <a:bevelT w="8200" h="38100"/>
            </a:sp3d>
          </p:spPr>
          <p:style>
            <a:lnRef idx="0">
              <a:schemeClr val="lt1">
                <a:hueOff val="0"/>
                <a:satOff val="0"/>
                <a:lumOff val="0"/>
                <a:alphaOff val="0"/>
              </a:schemeClr>
            </a:lnRef>
            <a:fillRef idx="2">
              <a:schemeClr val="accent5">
                <a:hueOff val="-9933876"/>
                <a:satOff val="39811"/>
                <a:lumOff val="8628"/>
                <a:alphaOff val="0"/>
              </a:schemeClr>
            </a:fillRef>
            <a:effectRef idx="1">
              <a:schemeClr val="accent5">
                <a:hueOff val="-9933876"/>
                <a:satOff val="39811"/>
                <a:lumOff val="8628"/>
                <a:alphaOff val="0"/>
              </a:schemeClr>
            </a:effectRef>
            <a:fontRef idx="minor">
              <a:schemeClr val="dk1"/>
            </a:fontRef>
          </p:style>
        </p:sp>
        <p:sp>
          <p:nvSpPr>
            <p:cNvPr id="6" name="Rounded Rectangle 4"/>
            <p:cNvSpPr/>
            <p:nvPr/>
          </p:nvSpPr>
          <p:spPr>
            <a:xfrm>
              <a:off x="42539" y="3633376"/>
              <a:ext cx="6315722" cy="786337"/>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152400" tIns="152400" rIns="152400" bIns="152400" numCol="1" spcCol="1270" anchor="ctr" anchorCtr="0">
              <a:noAutofit/>
            </a:bodyPr>
            <a:lstStyle/>
            <a:p>
              <a:pPr algn="ctr" defTabSz="1778000">
                <a:lnSpc>
                  <a:spcPct val="90000"/>
                </a:lnSpc>
                <a:spcBef>
                  <a:spcPct val="0"/>
                </a:spcBef>
                <a:spcAft>
                  <a:spcPct val="35000"/>
                </a:spcAft>
              </a:pPr>
              <a:r>
                <a:rPr lang="en-US" sz="4000" dirty="0">
                  <a:latin typeface="Segoe UI Black" panose="020B0A02040204020203" pitchFamily="34" charset="0"/>
                  <a:ea typeface="Segoe UI Black" panose="020B0A02040204020203" pitchFamily="34" charset="0"/>
                  <a:cs typeface="Times New Roman" pitchFamily="18" charset="0"/>
                </a:rPr>
                <a:t>III. </a:t>
              </a:r>
              <a:r>
                <a:rPr lang="en-US" sz="4000" dirty="0" err="1">
                  <a:latin typeface="Segoe UI Black" panose="020B0A02040204020203" pitchFamily="34" charset="0"/>
                  <a:ea typeface="Segoe UI Black" panose="020B0A02040204020203" pitchFamily="34" charset="0"/>
                  <a:cs typeface="Times New Roman" pitchFamily="18" charset="0"/>
                </a:rPr>
                <a:t>Nhập</a:t>
              </a:r>
              <a:r>
                <a:rPr lang="en-US" sz="4000" dirty="0">
                  <a:latin typeface="Segoe UI Black" panose="020B0A02040204020203" pitchFamily="34" charset="0"/>
                  <a:ea typeface="Segoe UI Black" panose="020B0A02040204020203" pitchFamily="34" charset="0"/>
                  <a:cs typeface="Times New Roman" pitchFamily="18" charset="0"/>
                </a:rPr>
                <a:t> </a:t>
              </a:r>
              <a:r>
                <a:rPr lang="en-US" sz="4000" dirty="0" err="1">
                  <a:latin typeface="Segoe UI Black" panose="020B0A02040204020203" pitchFamily="34" charset="0"/>
                  <a:ea typeface="Segoe UI Black" panose="020B0A02040204020203" pitchFamily="34" charset="0"/>
                  <a:cs typeface="Times New Roman" pitchFamily="18" charset="0"/>
                </a:rPr>
                <a:t>bào</a:t>
              </a:r>
              <a:r>
                <a:rPr lang="en-US" sz="4000" dirty="0">
                  <a:latin typeface="Segoe UI Black" panose="020B0A02040204020203" pitchFamily="34" charset="0"/>
                  <a:ea typeface="Segoe UI Black" panose="020B0A02040204020203" pitchFamily="34" charset="0"/>
                  <a:cs typeface="Times New Roman" pitchFamily="18" charset="0"/>
                </a:rPr>
                <a:t> - </a:t>
              </a:r>
              <a:r>
                <a:rPr lang="en-US" sz="4000" dirty="0" err="1">
                  <a:latin typeface="Segoe UI Black" panose="020B0A02040204020203" pitchFamily="34" charset="0"/>
                  <a:ea typeface="Segoe UI Black" panose="020B0A02040204020203" pitchFamily="34" charset="0"/>
                  <a:cs typeface="Times New Roman" pitchFamily="18" charset="0"/>
                </a:rPr>
                <a:t>Xuất</a:t>
              </a:r>
              <a:r>
                <a:rPr lang="en-US" sz="4000" dirty="0">
                  <a:latin typeface="Segoe UI Black" panose="020B0A02040204020203" pitchFamily="34" charset="0"/>
                  <a:ea typeface="Segoe UI Black" panose="020B0A02040204020203" pitchFamily="34" charset="0"/>
                  <a:cs typeface="Times New Roman" pitchFamily="18" charset="0"/>
                </a:rPr>
                <a:t> </a:t>
              </a:r>
              <a:r>
                <a:rPr lang="en-US" sz="4000" dirty="0" err="1">
                  <a:latin typeface="Segoe UI Black" panose="020B0A02040204020203" pitchFamily="34" charset="0"/>
                  <a:ea typeface="Segoe UI Black" panose="020B0A02040204020203" pitchFamily="34" charset="0"/>
                  <a:cs typeface="Times New Roman" pitchFamily="18" charset="0"/>
                </a:rPr>
                <a:t>bào</a:t>
              </a:r>
              <a:endParaRPr lang="en-US" sz="4000" dirty="0">
                <a:latin typeface="Segoe UI Black" panose="020B0A02040204020203" pitchFamily="34" charset="0"/>
                <a:ea typeface="Segoe UI Black" panose="020B0A02040204020203" pitchFamily="34" charset="0"/>
                <a:cs typeface="Times New Roman" pitchFamily="18" charset="0"/>
              </a:endParaRPr>
            </a:p>
          </p:txBody>
        </p:sp>
      </p:grpSp>
      <p:sp>
        <p:nvSpPr>
          <p:cNvPr id="7" name="TextBox 6"/>
          <p:cNvSpPr txBox="1"/>
          <p:nvPr/>
        </p:nvSpPr>
        <p:spPr>
          <a:xfrm>
            <a:off x="165277" y="948582"/>
            <a:ext cx="11809927" cy="8094524"/>
          </a:xfrm>
          <a:prstGeom prst="rect">
            <a:avLst/>
          </a:prstGeom>
          <a:noFill/>
        </p:spPr>
        <p:txBody>
          <a:bodyPr wrap="square" rtlCol="0">
            <a:spAutoFit/>
          </a:bodyPr>
          <a:lstStyle/>
          <a:p>
            <a:pPr marL="514350" indent="-514350">
              <a:buAutoNum type="arabicPeriod"/>
            </a:pPr>
            <a:r>
              <a:rPr lang="en-US" sz="4000" b="1" dirty="0" err="1">
                <a:latin typeface="Segoe UI Black" panose="020B0A02040204020203" pitchFamily="34" charset="0"/>
                <a:ea typeface="Segoe UI Black" panose="020B0A02040204020203" pitchFamily="34" charset="0"/>
                <a:cs typeface="Times New Roman" pitchFamily="18" charset="0"/>
              </a:rPr>
              <a:t>Nhập</a:t>
            </a:r>
            <a:r>
              <a:rPr lang="en-US" sz="4000" b="1" dirty="0">
                <a:latin typeface="Segoe UI Black" panose="020B0A02040204020203" pitchFamily="34" charset="0"/>
                <a:ea typeface="Segoe UI Black" panose="020B0A02040204020203" pitchFamily="34" charset="0"/>
                <a:cs typeface="Times New Roman" pitchFamily="18" charset="0"/>
              </a:rPr>
              <a:t> </a:t>
            </a:r>
            <a:r>
              <a:rPr lang="en-US" sz="4000" b="1" dirty="0" err="1">
                <a:latin typeface="Segoe UI Black" panose="020B0A02040204020203" pitchFamily="34" charset="0"/>
                <a:ea typeface="Segoe UI Black" panose="020B0A02040204020203" pitchFamily="34" charset="0"/>
                <a:cs typeface="Times New Roman" pitchFamily="18" charset="0"/>
              </a:rPr>
              <a:t>bào</a:t>
            </a:r>
            <a:r>
              <a:rPr lang="en-US" sz="4000" b="1" dirty="0">
                <a:latin typeface="Segoe UI Black" panose="020B0A02040204020203" pitchFamily="34" charset="0"/>
                <a:ea typeface="Segoe UI Black" panose="020B0A02040204020203" pitchFamily="34" charset="0"/>
                <a:cs typeface="Times New Roman" pitchFamily="18" charset="0"/>
              </a:rPr>
              <a:t>:</a:t>
            </a:r>
          </a:p>
          <a:p>
            <a:pPr marL="457200" indent="-457200">
              <a:buFont typeface="Arial" pitchFamily="34" charset="0"/>
              <a:buChar char="•"/>
            </a:pPr>
            <a:r>
              <a:rPr lang="en-US" sz="4000" dirty="0" err="1">
                <a:cs typeface="Times New Roman" pitchFamily="18" charset="0"/>
              </a:rPr>
              <a:t>Phương</a:t>
            </a:r>
            <a:r>
              <a:rPr lang="en-US" sz="4000" dirty="0">
                <a:cs typeface="Times New Roman" pitchFamily="18" charset="0"/>
              </a:rPr>
              <a:t> </a:t>
            </a:r>
            <a:r>
              <a:rPr lang="en-US" sz="4000" dirty="0" err="1">
                <a:cs typeface="Times New Roman" pitchFamily="18" charset="0"/>
              </a:rPr>
              <a:t>thức</a:t>
            </a:r>
            <a:r>
              <a:rPr lang="en-US" sz="4000" dirty="0">
                <a:cs typeface="Times New Roman" pitchFamily="18" charset="0"/>
              </a:rPr>
              <a:t> </a:t>
            </a:r>
            <a:r>
              <a:rPr lang="en-US" sz="4000" dirty="0" err="1">
                <a:cs typeface="Times New Roman" pitchFamily="18" charset="0"/>
              </a:rPr>
              <a:t>tế</a:t>
            </a:r>
            <a:r>
              <a:rPr lang="en-US" sz="4000" dirty="0">
                <a:cs typeface="Times New Roman" pitchFamily="18" charset="0"/>
              </a:rPr>
              <a:t> </a:t>
            </a:r>
            <a:r>
              <a:rPr lang="en-US" sz="4000" dirty="0" err="1">
                <a:cs typeface="Times New Roman" pitchFamily="18" charset="0"/>
              </a:rPr>
              <a:t>bào</a:t>
            </a:r>
            <a:r>
              <a:rPr lang="en-US" sz="4000" dirty="0">
                <a:cs typeface="Times New Roman" pitchFamily="18" charset="0"/>
              </a:rPr>
              <a:t> </a:t>
            </a:r>
            <a:r>
              <a:rPr lang="en-US" sz="4000" dirty="0" err="1">
                <a:cs typeface="Times New Roman" pitchFamily="18" charset="0"/>
              </a:rPr>
              <a:t>đưa</a:t>
            </a:r>
            <a:r>
              <a:rPr lang="en-US" sz="4000" dirty="0">
                <a:cs typeface="Times New Roman" pitchFamily="18" charset="0"/>
              </a:rPr>
              <a:t> </a:t>
            </a:r>
            <a:r>
              <a:rPr lang="en-US" sz="4000" dirty="0" err="1">
                <a:cs typeface="Times New Roman" pitchFamily="18" charset="0"/>
              </a:rPr>
              <a:t>các</a:t>
            </a:r>
            <a:r>
              <a:rPr lang="en-US" sz="4000" dirty="0">
                <a:cs typeface="Times New Roman" pitchFamily="18" charset="0"/>
              </a:rPr>
              <a:t> </a:t>
            </a:r>
            <a:r>
              <a:rPr lang="en-US" sz="4000" dirty="0" err="1">
                <a:cs typeface="Times New Roman" pitchFamily="18" charset="0"/>
              </a:rPr>
              <a:t>chất</a:t>
            </a:r>
            <a:r>
              <a:rPr lang="en-US" sz="4000" dirty="0">
                <a:cs typeface="Times New Roman" pitchFamily="18" charset="0"/>
              </a:rPr>
              <a:t> …………..... </a:t>
            </a:r>
            <a:r>
              <a:rPr lang="en-US" sz="4000" dirty="0" err="1">
                <a:cs typeface="Times New Roman" pitchFamily="18" charset="0"/>
              </a:rPr>
              <a:t>tế</a:t>
            </a:r>
            <a:r>
              <a:rPr lang="en-US" sz="4000" dirty="0">
                <a:cs typeface="Times New Roman" pitchFamily="18" charset="0"/>
              </a:rPr>
              <a:t> </a:t>
            </a:r>
            <a:r>
              <a:rPr lang="en-US" sz="4000" dirty="0" err="1">
                <a:cs typeface="Times New Roman" pitchFamily="18" charset="0"/>
              </a:rPr>
              <a:t>bào</a:t>
            </a:r>
            <a:r>
              <a:rPr lang="en-US" sz="4000" dirty="0">
                <a:cs typeface="Times New Roman" pitchFamily="18" charset="0"/>
              </a:rPr>
              <a:t> </a:t>
            </a:r>
            <a:r>
              <a:rPr lang="en-US" sz="4000" dirty="0" err="1">
                <a:cs typeface="Times New Roman" pitchFamily="18" charset="0"/>
              </a:rPr>
              <a:t>bằng</a:t>
            </a:r>
            <a:r>
              <a:rPr lang="en-US" sz="4000" dirty="0">
                <a:cs typeface="Times New Roman" pitchFamily="18" charset="0"/>
              </a:rPr>
              <a:t> </a:t>
            </a:r>
            <a:r>
              <a:rPr lang="en-US" sz="4000" dirty="0" err="1">
                <a:cs typeface="Times New Roman" pitchFamily="18" charset="0"/>
              </a:rPr>
              <a:t>cách</a:t>
            </a:r>
            <a:r>
              <a:rPr lang="en-US" sz="4000" dirty="0">
                <a:cs typeface="Times New Roman" pitchFamily="18" charset="0"/>
              </a:rPr>
              <a:t> …………........ </a:t>
            </a:r>
            <a:r>
              <a:rPr lang="en-US" sz="4000" dirty="0" err="1">
                <a:cs typeface="Times New Roman" pitchFamily="18" charset="0"/>
              </a:rPr>
              <a:t>màng</a:t>
            </a:r>
            <a:r>
              <a:rPr lang="en-US" sz="4000" dirty="0">
                <a:cs typeface="Times New Roman" pitchFamily="18" charset="0"/>
              </a:rPr>
              <a:t> </a:t>
            </a:r>
            <a:r>
              <a:rPr lang="en-US" sz="4000" dirty="0" err="1">
                <a:cs typeface="Times New Roman" pitchFamily="18" charset="0"/>
              </a:rPr>
              <a:t>sinh</a:t>
            </a:r>
            <a:r>
              <a:rPr lang="en-US" sz="4000" dirty="0">
                <a:cs typeface="Times New Roman" pitchFamily="18" charset="0"/>
              </a:rPr>
              <a:t> </a:t>
            </a:r>
            <a:r>
              <a:rPr lang="en-US" sz="4000" dirty="0" err="1">
                <a:cs typeface="Times New Roman" pitchFamily="18" charset="0"/>
              </a:rPr>
              <a:t>chất</a:t>
            </a:r>
            <a:r>
              <a:rPr lang="en-US" sz="4000" dirty="0">
                <a:cs typeface="Times New Roman" pitchFamily="18" charset="0"/>
              </a:rPr>
              <a:t>.</a:t>
            </a:r>
          </a:p>
          <a:p>
            <a:pPr marL="457200" indent="-457200">
              <a:buFont typeface="Arial" pitchFamily="34" charset="0"/>
              <a:buChar char="•"/>
            </a:pPr>
            <a:r>
              <a:rPr lang="en-US" sz="4000" dirty="0">
                <a:cs typeface="Times New Roman" pitchFamily="18" charset="0"/>
              </a:rPr>
              <a:t>Có 2 </a:t>
            </a:r>
            <a:r>
              <a:rPr lang="en-US" sz="4000" dirty="0" err="1">
                <a:cs typeface="Times New Roman" pitchFamily="18" charset="0"/>
              </a:rPr>
              <a:t>kiểu</a:t>
            </a:r>
            <a:r>
              <a:rPr lang="en-US" sz="4000" dirty="0">
                <a:cs typeface="Times New Roman" pitchFamily="18" charset="0"/>
              </a:rPr>
              <a:t> </a:t>
            </a:r>
            <a:r>
              <a:rPr lang="en-US" sz="4000" dirty="0" err="1">
                <a:cs typeface="Times New Roman" pitchFamily="18" charset="0"/>
              </a:rPr>
              <a:t>nhập</a:t>
            </a:r>
            <a:r>
              <a:rPr lang="en-US" sz="4000" dirty="0">
                <a:cs typeface="Times New Roman" pitchFamily="18" charset="0"/>
              </a:rPr>
              <a:t> </a:t>
            </a:r>
            <a:r>
              <a:rPr lang="en-US" sz="4000" dirty="0" err="1">
                <a:cs typeface="Times New Roman" pitchFamily="18" charset="0"/>
              </a:rPr>
              <a:t>bào</a:t>
            </a:r>
            <a:r>
              <a:rPr lang="en-US" sz="4000" dirty="0">
                <a:cs typeface="Times New Roman" pitchFamily="18" charset="0"/>
              </a:rPr>
              <a:t>:</a:t>
            </a:r>
          </a:p>
          <a:p>
            <a:pPr marL="457200" indent="-457200">
              <a:buFont typeface="Wingdings" pitchFamily="2" charset="2"/>
              <a:buChar char="ü"/>
            </a:pPr>
            <a:r>
              <a:rPr lang="en-US" sz="4000" dirty="0" err="1">
                <a:cs typeface="Times New Roman" pitchFamily="18" charset="0"/>
              </a:rPr>
              <a:t>Thực</a:t>
            </a:r>
            <a:r>
              <a:rPr lang="en-US" sz="4000" dirty="0">
                <a:cs typeface="Times New Roman" pitchFamily="18" charset="0"/>
              </a:rPr>
              <a:t> </a:t>
            </a:r>
            <a:r>
              <a:rPr lang="en-US" sz="4000" dirty="0" err="1">
                <a:cs typeface="Times New Roman" pitchFamily="18" charset="0"/>
              </a:rPr>
              <a:t>bào</a:t>
            </a:r>
            <a:r>
              <a:rPr lang="en-US" sz="4000" dirty="0">
                <a:cs typeface="Times New Roman" pitchFamily="18" charset="0"/>
              </a:rPr>
              <a:t>: </a:t>
            </a:r>
            <a:r>
              <a:rPr lang="en-US" sz="4000" dirty="0" err="1">
                <a:cs typeface="Times New Roman" pitchFamily="18" charset="0"/>
              </a:rPr>
              <a:t>thức</a:t>
            </a:r>
            <a:r>
              <a:rPr lang="en-US" sz="4000" dirty="0">
                <a:cs typeface="Times New Roman" pitchFamily="18" charset="0"/>
              </a:rPr>
              <a:t> </a:t>
            </a:r>
            <a:r>
              <a:rPr lang="en-US" sz="4000" dirty="0" err="1">
                <a:cs typeface="Times New Roman" pitchFamily="18" charset="0"/>
              </a:rPr>
              <a:t>ăn</a:t>
            </a:r>
            <a:r>
              <a:rPr lang="en-US" sz="4000" dirty="0">
                <a:cs typeface="Times New Roman" pitchFamily="18" charset="0"/>
              </a:rPr>
              <a:t> ở </a:t>
            </a:r>
            <a:r>
              <a:rPr lang="en-US" sz="4000" dirty="0" err="1">
                <a:cs typeface="Times New Roman" pitchFamily="18" charset="0"/>
              </a:rPr>
              <a:t>dạng</a:t>
            </a:r>
            <a:r>
              <a:rPr lang="en-US" sz="4000" dirty="0">
                <a:cs typeface="Times New Roman" pitchFamily="18" charset="0"/>
              </a:rPr>
              <a:t>………</a:t>
            </a:r>
          </a:p>
          <a:p>
            <a:pPr marL="457200" indent="-457200">
              <a:buFont typeface="Wingdings" pitchFamily="2" charset="2"/>
              <a:buChar char="ü"/>
            </a:pPr>
            <a:r>
              <a:rPr lang="en-US" sz="4000" dirty="0" err="1">
                <a:cs typeface="Times New Roman" pitchFamily="18" charset="0"/>
              </a:rPr>
              <a:t>Ẩm</a:t>
            </a:r>
            <a:r>
              <a:rPr lang="en-US" sz="4000" dirty="0">
                <a:cs typeface="Times New Roman" pitchFamily="18" charset="0"/>
              </a:rPr>
              <a:t> </a:t>
            </a:r>
            <a:r>
              <a:rPr lang="en-US" sz="4000" dirty="0" err="1">
                <a:cs typeface="Times New Roman" pitchFamily="18" charset="0"/>
              </a:rPr>
              <a:t>bào</a:t>
            </a:r>
            <a:r>
              <a:rPr lang="en-US" sz="4000" dirty="0">
                <a:cs typeface="Times New Roman" pitchFamily="18" charset="0"/>
              </a:rPr>
              <a:t>: </a:t>
            </a:r>
            <a:r>
              <a:rPr lang="en-US" sz="4000" dirty="0" err="1">
                <a:cs typeface="Times New Roman" pitchFamily="18" charset="0"/>
              </a:rPr>
              <a:t>thức</a:t>
            </a:r>
            <a:r>
              <a:rPr lang="en-US" sz="4000" dirty="0">
                <a:cs typeface="Times New Roman" pitchFamily="18" charset="0"/>
              </a:rPr>
              <a:t> </a:t>
            </a:r>
            <a:r>
              <a:rPr lang="en-US" sz="4000" dirty="0" err="1">
                <a:cs typeface="Times New Roman" pitchFamily="18" charset="0"/>
              </a:rPr>
              <a:t>ăn</a:t>
            </a:r>
            <a:r>
              <a:rPr lang="en-US" sz="4000" dirty="0">
                <a:cs typeface="Times New Roman" pitchFamily="18" charset="0"/>
              </a:rPr>
              <a:t> ở </a:t>
            </a:r>
            <a:r>
              <a:rPr lang="en-US" sz="4000" dirty="0" err="1">
                <a:cs typeface="Times New Roman" pitchFamily="18" charset="0"/>
              </a:rPr>
              <a:t>dạng</a:t>
            </a:r>
            <a:r>
              <a:rPr lang="en-US" sz="4000" dirty="0">
                <a:cs typeface="Times New Roman" pitchFamily="18" charset="0"/>
              </a:rPr>
              <a:t> ……….</a:t>
            </a:r>
          </a:p>
          <a:p>
            <a:r>
              <a:rPr lang="en-US" sz="4000" b="1" dirty="0">
                <a:latin typeface="Segoe UI Black" panose="020B0A02040204020203" pitchFamily="34" charset="0"/>
                <a:ea typeface="Segoe UI Black" panose="020B0A02040204020203" pitchFamily="34" charset="0"/>
                <a:cs typeface="Times New Roman" pitchFamily="18" charset="0"/>
              </a:rPr>
              <a:t>2. </a:t>
            </a:r>
            <a:r>
              <a:rPr lang="en-US" sz="4000" b="1" dirty="0" err="1">
                <a:latin typeface="Segoe UI Black" panose="020B0A02040204020203" pitchFamily="34" charset="0"/>
                <a:ea typeface="Segoe UI Black" panose="020B0A02040204020203" pitchFamily="34" charset="0"/>
                <a:cs typeface="Times New Roman" pitchFamily="18" charset="0"/>
              </a:rPr>
              <a:t>Xuất</a:t>
            </a:r>
            <a:r>
              <a:rPr lang="en-US" sz="4000" b="1" dirty="0">
                <a:latin typeface="Segoe UI Black" panose="020B0A02040204020203" pitchFamily="34" charset="0"/>
                <a:ea typeface="Segoe UI Black" panose="020B0A02040204020203" pitchFamily="34" charset="0"/>
                <a:cs typeface="Times New Roman" pitchFamily="18" charset="0"/>
              </a:rPr>
              <a:t> </a:t>
            </a:r>
            <a:r>
              <a:rPr lang="en-US" sz="4000" b="1" dirty="0" err="1">
                <a:latin typeface="Segoe UI Black" panose="020B0A02040204020203" pitchFamily="34" charset="0"/>
                <a:ea typeface="Segoe UI Black" panose="020B0A02040204020203" pitchFamily="34" charset="0"/>
                <a:cs typeface="Times New Roman" pitchFamily="18" charset="0"/>
              </a:rPr>
              <a:t>bào</a:t>
            </a:r>
            <a:r>
              <a:rPr lang="en-US" sz="4000" b="1" dirty="0">
                <a:latin typeface="Segoe UI Black" panose="020B0A02040204020203" pitchFamily="34" charset="0"/>
                <a:ea typeface="Segoe UI Black" panose="020B0A02040204020203" pitchFamily="34" charset="0"/>
                <a:cs typeface="Times New Roman" pitchFamily="18" charset="0"/>
              </a:rPr>
              <a:t>: </a:t>
            </a:r>
          </a:p>
          <a:p>
            <a:pPr marL="457200" indent="-457200">
              <a:buFont typeface="Arial" pitchFamily="34" charset="0"/>
              <a:buChar char="•"/>
            </a:pPr>
            <a:r>
              <a:rPr lang="en-US" sz="4000" dirty="0" err="1">
                <a:cs typeface="Times New Roman" pitchFamily="18" charset="0"/>
              </a:rPr>
              <a:t>Phương</a:t>
            </a:r>
            <a:r>
              <a:rPr lang="en-US" sz="4000" dirty="0">
                <a:cs typeface="Times New Roman" pitchFamily="18" charset="0"/>
              </a:rPr>
              <a:t> </a:t>
            </a:r>
            <a:r>
              <a:rPr lang="en-US" sz="4000" dirty="0" err="1">
                <a:cs typeface="Times New Roman" pitchFamily="18" charset="0"/>
              </a:rPr>
              <a:t>thức</a:t>
            </a:r>
            <a:r>
              <a:rPr lang="en-US" sz="4000" dirty="0">
                <a:cs typeface="Times New Roman" pitchFamily="18" charset="0"/>
              </a:rPr>
              <a:t> </a:t>
            </a:r>
            <a:r>
              <a:rPr lang="en-US" sz="4000" dirty="0" err="1">
                <a:cs typeface="Times New Roman" pitchFamily="18" charset="0"/>
              </a:rPr>
              <a:t>tế</a:t>
            </a:r>
            <a:r>
              <a:rPr lang="en-US" sz="4000" dirty="0">
                <a:cs typeface="Times New Roman" pitchFamily="18" charset="0"/>
              </a:rPr>
              <a:t> </a:t>
            </a:r>
            <a:r>
              <a:rPr lang="en-US" sz="4000" dirty="0" err="1">
                <a:cs typeface="Times New Roman" pitchFamily="18" charset="0"/>
              </a:rPr>
              <a:t>bào</a:t>
            </a:r>
            <a:r>
              <a:rPr lang="en-US" sz="4000" dirty="0">
                <a:cs typeface="Times New Roman" pitchFamily="18" charset="0"/>
              </a:rPr>
              <a:t> </a:t>
            </a:r>
            <a:r>
              <a:rPr lang="en-US" sz="4000" dirty="0" err="1">
                <a:cs typeface="Times New Roman" pitchFamily="18" charset="0"/>
              </a:rPr>
              <a:t>đưa</a:t>
            </a:r>
            <a:r>
              <a:rPr lang="en-US" sz="4000" dirty="0">
                <a:cs typeface="Times New Roman" pitchFamily="18" charset="0"/>
              </a:rPr>
              <a:t> </a:t>
            </a:r>
            <a:r>
              <a:rPr lang="en-US" sz="4000" dirty="0" err="1">
                <a:cs typeface="Times New Roman" pitchFamily="18" charset="0"/>
              </a:rPr>
              <a:t>các</a:t>
            </a:r>
            <a:r>
              <a:rPr lang="en-US" sz="4000" dirty="0">
                <a:cs typeface="Times New Roman" pitchFamily="18" charset="0"/>
              </a:rPr>
              <a:t> </a:t>
            </a:r>
            <a:r>
              <a:rPr lang="en-US" sz="4000" dirty="0" err="1">
                <a:cs typeface="Times New Roman" pitchFamily="18" charset="0"/>
              </a:rPr>
              <a:t>chất</a:t>
            </a:r>
            <a:r>
              <a:rPr lang="en-US" sz="4000" dirty="0">
                <a:cs typeface="Times New Roman" pitchFamily="18" charset="0"/>
              </a:rPr>
              <a:t> …………...  </a:t>
            </a:r>
            <a:r>
              <a:rPr lang="en-US" sz="4000" dirty="0" err="1">
                <a:cs typeface="Times New Roman" pitchFamily="18" charset="0"/>
              </a:rPr>
              <a:t>tế</a:t>
            </a:r>
            <a:r>
              <a:rPr lang="en-US" sz="4000" dirty="0">
                <a:cs typeface="Times New Roman" pitchFamily="18" charset="0"/>
              </a:rPr>
              <a:t> </a:t>
            </a:r>
            <a:r>
              <a:rPr lang="en-US" sz="4000" dirty="0" err="1">
                <a:cs typeface="Times New Roman" pitchFamily="18" charset="0"/>
              </a:rPr>
              <a:t>bào</a:t>
            </a:r>
            <a:r>
              <a:rPr lang="en-US" sz="4000" dirty="0">
                <a:cs typeface="Times New Roman" pitchFamily="18" charset="0"/>
              </a:rPr>
              <a:t> </a:t>
            </a:r>
            <a:r>
              <a:rPr lang="en-US" sz="4000" dirty="0" err="1">
                <a:cs typeface="Times New Roman" pitchFamily="18" charset="0"/>
              </a:rPr>
              <a:t>bằng</a:t>
            </a:r>
            <a:r>
              <a:rPr lang="en-US" sz="4000" dirty="0">
                <a:cs typeface="Times New Roman" pitchFamily="18" charset="0"/>
              </a:rPr>
              <a:t> </a:t>
            </a:r>
            <a:r>
              <a:rPr lang="en-US" sz="4000" dirty="0" err="1">
                <a:cs typeface="Times New Roman" pitchFamily="18" charset="0"/>
              </a:rPr>
              <a:t>cách</a:t>
            </a:r>
            <a:r>
              <a:rPr lang="en-US" sz="4000" dirty="0">
                <a:cs typeface="Times New Roman" pitchFamily="18" charset="0"/>
              </a:rPr>
              <a:t> …………....... </a:t>
            </a:r>
            <a:r>
              <a:rPr lang="en-US" sz="4000" dirty="0" err="1">
                <a:cs typeface="Times New Roman" pitchFamily="18" charset="0"/>
              </a:rPr>
              <a:t>màng</a:t>
            </a:r>
            <a:r>
              <a:rPr lang="en-US" sz="4000" dirty="0">
                <a:cs typeface="Times New Roman" pitchFamily="18" charset="0"/>
              </a:rPr>
              <a:t> </a:t>
            </a:r>
            <a:r>
              <a:rPr lang="en-US" sz="4000" dirty="0" err="1">
                <a:cs typeface="Times New Roman" pitchFamily="18" charset="0"/>
              </a:rPr>
              <a:t>sinh</a:t>
            </a:r>
            <a:r>
              <a:rPr lang="en-US" sz="4000" dirty="0">
                <a:cs typeface="Times New Roman" pitchFamily="18" charset="0"/>
              </a:rPr>
              <a:t> </a:t>
            </a:r>
            <a:r>
              <a:rPr lang="en-US" sz="4000" dirty="0" err="1">
                <a:cs typeface="Times New Roman" pitchFamily="18" charset="0"/>
              </a:rPr>
              <a:t>chất</a:t>
            </a:r>
            <a:r>
              <a:rPr lang="en-US" sz="4000" dirty="0">
                <a:cs typeface="Times New Roman" pitchFamily="18" charset="0"/>
              </a:rPr>
              <a:t>.</a:t>
            </a:r>
          </a:p>
          <a:p>
            <a:endParaRPr lang="en-US" sz="4000" b="1" dirty="0">
              <a:cs typeface="Times New Roman" pitchFamily="18" charset="0"/>
            </a:endParaRPr>
          </a:p>
          <a:p>
            <a:endParaRPr lang="en-US" sz="4000" dirty="0">
              <a:cs typeface="Times New Roman" pitchFamily="18" charset="0"/>
            </a:endParaRPr>
          </a:p>
          <a:p>
            <a:pPr marL="457200" indent="-457200">
              <a:buFont typeface="Wingdings" pitchFamily="2" charset="2"/>
              <a:buChar char="§"/>
            </a:pPr>
            <a:endParaRPr lang="en-US" sz="4000" dirty="0">
              <a:cs typeface="Times New Roman" pitchFamily="18" charset="0"/>
            </a:endParaRPr>
          </a:p>
          <a:p>
            <a:pPr marL="457200" indent="-457200">
              <a:buFont typeface="Wingdings" pitchFamily="2" charset="2"/>
              <a:buChar char="§"/>
            </a:pPr>
            <a:endParaRPr lang="en-US" sz="4000" dirty="0">
              <a:cs typeface="Times New Roman" pitchFamily="18" charset="0"/>
            </a:endParaRPr>
          </a:p>
        </p:txBody>
      </p:sp>
      <p:sp>
        <p:nvSpPr>
          <p:cNvPr id="9" name="Rectangle 8"/>
          <p:cNvSpPr/>
          <p:nvPr/>
        </p:nvSpPr>
        <p:spPr>
          <a:xfrm>
            <a:off x="7688798" y="1649006"/>
            <a:ext cx="216354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FF0000"/>
                </a:solidFill>
                <a:cs typeface="Times New Roman" pitchFamily="18" charset="0"/>
              </a:rPr>
              <a:t>vào</a:t>
            </a:r>
            <a:r>
              <a:rPr lang="en-US" sz="4000" dirty="0">
                <a:solidFill>
                  <a:srgbClr val="FF0000"/>
                </a:solidFill>
                <a:cs typeface="Times New Roman" pitchFamily="18" charset="0"/>
              </a:rPr>
              <a:t> </a:t>
            </a:r>
            <a:r>
              <a:rPr lang="en-US" sz="4000" dirty="0" err="1">
                <a:solidFill>
                  <a:srgbClr val="FF0000"/>
                </a:solidFill>
                <a:cs typeface="Times New Roman" pitchFamily="18" charset="0"/>
              </a:rPr>
              <a:t>trong</a:t>
            </a:r>
            <a:r>
              <a:rPr lang="en-US" sz="4000" dirty="0">
                <a:solidFill>
                  <a:srgbClr val="FF0000"/>
                </a:solidFill>
                <a:cs typeface="Times New Roman" pitchFamily="18" charset="0"/>
              </a:rPr>
              <a:t> </a:t>
            </a:r>
          </a:p>
        </p:txBody>
      </p:sp>
      <p:sp>
        <p:nvSpPr>
          <p:cNvPr id="10" name="Rectangle 9"/>
          <p:cNvSpPr/>
          <p:nvPr/>
        </p:nvSpPr>
        <p:spPr>
          <a:xfrm>
            <a:off x="7688798" y="5320298"/>
            <a:ext cx="1867327"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FF0000"/>
                </a:solidFill>
                <a:cs typeface="Times New Roman" pitchFamily="18" charset="0"/>
              </a:rPr>
              <a:t>ra</a:t>
            </a:r>
            <a:r>
              <a:rPr lang="en-US" sz="4000" dirty="0">
                <a:solidFill>
                  <a:srgbClr val="FF0000"/>
                </a:solidFill>
                <a:cs typeface="Times New Roman" pitchFamily="18" charset="0"/>
              </a:rPr>
              <a:t> </a:t>
            </a:r>
            <a:r>
              <a:rPr lang="en-US" sz="4000" dirty="0" err="1">
                <a:solidFill>
                  <a:srgbClr val="FF0000"/>
                </a:solidFill>
                <a:cs typeface="Times New Roman" pitchFamily="18" charset="0"/>
              </a:rPr>
              <a:t>ngoài</a:t>
            </a:r>
            <a:endParaRPr lang="en-US" sz="4000" dirty="0">
              <a:solidFill>
                <a:srgbClr val="FF0000"/>
              </a:solidFill>
              <a:cs typeface="Times New Roman" pitchFamily="18" charset="0"/>
            </a:endParaRPr>
          </a:p>
        </p:txBody>
      </p:sp>
      <p:sp>
        <p:nvSpPr>
          <p:cNvPr id="12" name="Rectangle 11"/>
          <p:cNvSpPr/>
          <p:nvPr/>
        </p:nvSpPr>
        <p:spPr>
          <a:xfrm>
            <a:off x="6027313" y="3516223"/>
            <a:ext cx="1107583"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FF0000"/>
                </a:solidFill>
                <a:cs typeface="Times New Roman" pitchFamily="18" charset="0"/>
              </a:rPr>
              <a:t>rắn</a:t>
            </a:r>
            <a:endParaRPr lang="en-US" sz="4000" dirty="0">
              <a:solidFill>
                <a:srgbClr val="FF0000"/>
              </a:solidFill>
              <a:cs typeface="Times New Roman" pitchFamily="18" charset="0"/>
            </a:endParaRPr>
          </a:p>
        </p:txBody>
      </p:sp>
      <p:sp>
        <p:nvSpPr>
          <p:cNvPr id="13" name="Rectangle 12"/>
          <p:cNvSpPr/>
          <p:nvPr/>
        </p:nvSpPr>
        <p:spPr>
          <a:xfrm>
            <a:off x="5715428" y="4103592"/>
            <a:ext cx="1239163"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FF0000"/>
                </a:solidFill>
                <a:cs typeface="Times New Roman" pitchFamily="18" charset="0"/>
              </a:rPr>
              <a:t>lỏng</a:t>
            </a:r>
            <a:endParaRPr lang="en-US" sz="4000" dirty="0">
              <a:solidFill>
                <a:srgbClr val="FF0000"/>
              </a:solidFill>
              <a:cs typeface="Times New Roman" pitchFamily="18" charset="0"/>
            </a:endParaRPr>
          </a:p>
        </p:txBody>
      </p:sp>
      <p:sp>
        <p:nvSpPr>
          <p:cNvPr id="14" name="Rectangle 13"/>
          <p:cNvSpPr/>
          <p:nvPr/>
        </p:nvSpPr>
        <p:spPr>
          <a:xfrm>
            <a:off x="2841572" y="2306244"/>
            <a:ext cx="2580433"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FF0000"/>
                </a:solidFill>
                <a:cs typeface="Times New Roman" pitchFamily="18" charset="0"/>
              </a:rPr>
              <a:t>biến</a:t>
            </a:r>
            <a:r>
              <a:rPr lang="en-US" sz="4000" dirty="0">
                <a:solidFill>
                  <a:srgbClr val="FF0000"/>
                </a:solidFill>
                <a:cs typeface="Times New Roman" pitchFamily="18" charset="0"/>
              </a:rPr>
              <a:t> </a:t>
            </a:r>
            <a:r>
              <a:rPr lang="en-US" sz="4000" dirty="0" err="1">
                <a:solidFill>
                  <a:srgbClr val="FF0000"/>
                </a:solidFill>
                <a:cs typeface="Times New Roman" pitchFamily="18" charset="0"/>
              </a:rPr>
              <a:t>dạng</a:t>
            </a:r>
            <a:endParaRPr lang="en-US" sz="4000" dirty="0">
              <a:solidFill>
                <a:srgbClr val="FF0000"/>
              </a:solidFill>
              <a:cs typeface="Times New Roman" pitchFamily="18" charset="0"/>
            </a:endParaRPr>
          </a:p>
        </p:txBody>
      </p:sp>
      <p:sp>
        <p:nvSpPr>
          <p:cNvPr id="15" name="Rectangle 14"/>
          <p:cNvSpPr/>
          <p:nvPr/>
        </p:nvSpPr>
        <p:spPr>
          <a:xfrm>
            <a:off x="2841572" y="5943521"/>
            <a:ext cx="2413008"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FF0000"/>
                </a:solidFill>
                <a:cs typeface="Times New Roman" pitchFamily="18" charset="0"/>
              </a:rPr>
              <a:t>biến</a:t>
            </a:r>
            <a:r>
              <a:rPr lang="en-US" sz="4000" dirty="0">
                <a:solidFill>
                  <a:srgbClr val="FF0000"/>
                </a:solidFill>
                <a:cs typeface="Times New Roman" pitchFamily="18" charset="0"/>
              </a:rPr>
              <a:t> </a:t>
            </a:r>
            <a:r>
              <a:rPr lang="en-US" sz="4000" dirty="0" err="1">
                <a:solidFill>
                  <a:srgbClr val="FF0000"/>
                </a:solidFill>
                <a:cs typeface="Times New Roman" pitchFamily="18" charset="0"/>
              </a:rPr>
              <a:t>dạng</a:t>
            </a:r>
            <a:endParaRPr lang="en-US" sz="4000" dirty="0">
              <a:solidFill>
                <a:srgbClr val="FF0000"/>
              </a:solidFill>
              <a:cs typeface="Times New Roman" pitchFamily="18" charset="0"/>
            </a:endParaRPr>
          </a:p>
        </p:txBody>
      </p:sp>
    </p:spTree>
    <p:extLst>
      <p:ext uri="{BB962C8B-B14F-4D97-AF65-F5344CB8AC3E}">
        <p14:creationId xmlns:p14="http://schemas.microsoft.com/office/powerpoint/2010/main" val="2175539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0" grpId="0" animBg="1"/>
      <p:bldP spid="12" grpId="0" animBg="1"/>
      <p:bldP spid="13" grpId="0" animBg="1"/>
      <p:bldP spid="14" grpId="0" animBg="1"/>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0153" y="1640920"/>
            <a:ext cx="12015989" cy="2092881"/>
          </a:xfrm>
          <a:prstGeom prst="rect">
            <a:avLst/>
          </a:prstGeom>
          <a:noFill/>
        </p:spPr>
        <p:txBody>
          <a:bodyPr wrap="square" rtlCol="0">
            <a:prstTxWarp prst="textChevron">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6500" b="1" dirty="0">
                <a:ln w="11430"/>
                <a:solidFill>
                  <a:srgbClr val="993F73"/>
                </a:solidFill>
                <a:effectLst>
                  <a:outerShdw blurRad="50800" dist="39000" dir="5460000" algn="tl">
                    <a:srgbClr val="000000">
                      <a:alpha val="38000"/>
                    </a:srgbClr>
                  </a:outerShdw>
                </a:effectLst>
                <a:latin typeface="Courier New" panose="02070309020205020404" pitchFamily="49" charset="0"/>
                <a:ea typeface="Segoe UI Black" panose="020B0A02040204020203" pitchFamily="34" charset="0"/>
                <a:cs typeface="Courier New" panose="02070309020205020404" pitchFamily="49" charset="0"/>
              </a:rPr>
              <a:t>VẬN CHUYỂN CÁC CHẤT </a:t>
            </a:r>
          </a:p>
          <a:p>
            <a:pPr algn="ctr"/>
            <a:r>
              <a:rPr lang="en-US" sz="6500" b="1" dirty="0">
                <a:ln w="11430"/>
                <a:solidFill>
                  <a:srgbClr val="993F73"/>
                </a:solidFill>
                <a:effectLst>
                  <a:outerShdw blurRad="50800" dist="39000" dir="5460000" algn="tl">
                    <a:srgbClr val="000000">
                      <a:alpha val="38000"/>
                    </a:srgbClr>
                  </a:outerShdw>
                </a:effectLst>
                <a:latin typeface="Courier New" panose="02070309020205020404" pitchFamily="49" charset="0"/>
                <a:ea typeface="Segoe UI Black" panose="020B0A02040204020203" pitchFamily="34" charset="0"/>
                <a:cs typeface="Courier New" panose="02070309020205020404" pitchFamily="49" charset="0"/>
              </a:rPr>
              <a:t>QUA MÀNG SINH CHẤT</a:t>
            </a:r>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4525" b="31140"/>
          <a:stretch/>
        </p:blipFill>
        <p:spPr bwMode="auto">
          <a:xfrm>
            <a:off x="-1" y="3733801"/>
            <a:ext cx="12188535" cy="3039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780620" y="755156"/>
            <a:ext cx="2302756" cy="707886"/>
          </a:xfrm>
          <a:prstGeom prst="rect">
            <a:avLst/>
          </a:prstGeom>
          <a:noFill/>
        </p:spPr>
        <p:txBody>
          <a:bodyPr wrap="square" rtlCol="0">
            <a:spAutoFit/>
          </a:bodyPr>
          <a:lstStyle/>
          <a:p>
            <a:r>
              <a:rPr lang="en-US" sz="4000" b="1" dirty="0" err="1">
                <a:solidFill>
                  <a:srgbClr val="5D2F56"/>
                </a:solidFill>
                <a:latin typeface="Courier New" panose="02070309020205020404" pitchFamily="49" charset="0"/>
                <a:ea typeface="Segoe UI Black" panose="020B0A02040204020203" pitchFamily="34" charset="0"/>
                <a:cs typeface="Courier New" panose="02070309020205020404" pitchFamily="49" charset="0"/>
              </a:rPr>
              <a:t>Bài</a:t>
            </a:r>
            <a:r>
              <a:rPr lang="en-US" sz="4000" b="1" dirty="0">
                <a:solidFill>
                  <a:srgbClr val="5D2F56"/>
                </a:solidFill>
                <a:latin typeface="Courier New" panose="02070309020205020404" pitchFamily="49" charset="0"/>
                <a:ea typeface="Segoe UI Black" panose="020B0A02040204020203" pitchFamily="34" charset="0"/>
                <a:cs typeface="Courier New" panose="02070309020205020404" pitchFamily="49" charset="0"/>
              </a:rPr>
              <a:t> 11</a:t>
            </a:r>
          </a:p>
        </p:txBody>
      </p:sp>
      <p:sp>
        <p:nvSpPr>
          <p:cNvPr id="5" name="TextBox 4"/>
          <p:cNvSpPr txBox="1"/>
          <p:nvPr/>
        </p:nvSpPr>
        <p:spPr>
          <a:xfrm>
            <a:off x="1056071" y="21060"/>
            <a:ext cx="10058399" cy="707886"/>
          </a:xfrm>
          <a:prstGeom prst="rect">
            <a:avLst/>
          </a:prstGeom>
          <a:noFill/>
        </p:spPr>
        <p:txBody>
          <a:bodyPr wrap="square" rtlCol="0">
            <a:spAutoFit/>
          </a:bodyPr>
          <a:lstStyle/>
          <a:p>
            <a:r>
              <a:rPr lang="en-US" sz="4000" b="1" dirty="0" err="1">
                <a:solidFill>
                  <a:srgbClr val="0070C0"/>
                </a:solidFill>
                <a:latin typeface="Courier New" panose="02070309020205020404" pitchFamily="49" charset="0"/>
                <a:ea typeface="Segoe UI Black" panose="020B0A02040204020203" pitchFamily="34" charset="0"/>
                <a:cs typeface="Courier New" panose="02070309020205020404" pitchFamily="49" charset="0"/>
              </a:rPr>
              <a:t>Chương</a:t>
            </a:r>
            <a:r>
              <a:rPr lang="en-US" sz="4000" b="1" dirty="0">
                <a:solidFill>
                  <a:srgbClr val="0070C0"/>
                </a:solidFill>
                <a:latin typeface="Courier New" panose="02070309020205020404" pitchFamily="49" charset="0"/>
                <a:ea typeface="Segoe UI Black" panose="020B0A02040204020203" pitchFamily="34" charset="0"/>
                <a:cs typeface="Courier New" panose="02070309020205020404" pitchFamily="49" charset="0"/>
              </a:rPr>
              <a:t>  II: CẤU TRÚC CỦA </a:t>
            </a:r>
            <a:r>
              <a:rPr lang="en-US" sz="4000" b="1" dirty="0" err="1">
                <a:solidFill>
                  <a:srgbClr val="0070C0"/>
                </a:solidFill>
                <a:latin typeface="Courier New" panose="02070309020205020404" pitchFamily="49" charset="0"/>
                <a:ea typeface="Segoe UI Black" panose="020B0A02040204020203" pitchFamily="34" charset="0"/>
                <a:cs typeface="Courier New" panose="02070309020205020404" pitchFamily="49" charset="0"/>
              </a:rPr>
              <a:t>tế</a:t>
            </a:r>
            <a:r>
              <a:rPr lang="en-US" sz="4000" b="1" dirty="0">
                <a:solidFill>
                  <a:srgbClr val="0070C0"/>
                </a:solidFill>
                <a:latin typeface="Courier New" panose="02070309020205020404" pitchFamily="49" charset="0"/>
                <a:ea typeface="Segoe UI Black" panose="020B0A02040204020203" pitchFamily="34" charset="0"/>
                <a:cs typeface="Courier New" panose="02070309020205020404" pitchFamily="49" charset="0"/>
              </a:rPr>
              <a:t>  BÀO</a:t>
            </a:r>
          </a:p>
        </p:txBody>
      </p:sp>
    </p:spTree>
    <p:extLst>
      <p:ext uri="{BB962C8B-B14F-4D97-AF65-F5344CB8AC3E}">
        <p14:creationId xmlns:p14="http://schemas.microsoft.com/office/powerpoint/2010/main" val="22163256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103030" y="0"/>
          <a:ext cx="12015989" cy="67258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66289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graphicEl>
                                              <a:dgm id="{ACD84AA3-626C-463A-8A30-A7B23C79320B}"/>
                                            </p:graphicEl>
                                          </p:spTgt>
                                        </p:tgtEl>
                                        <p:attrNameLst>
                                          <p:attrName>style.visibility</p:attrName>
                                        </p:attrNameLst>
                                      </p:cBhvr>
                                      <p:to>
                                        <p:strVal val="visible"/>
                                      </p:to>
                                    </p:set>
                                    <p:animEffect transition="in" filter="wipe(left)">
                                      <p:cBhvr>
                                        <p:cTn id="7" dur="500"/>
                                        <p:tgtEl>
                                          <p:spTgt spid="4">
                                            <p:graphicEl>
                                              <a:dgm id="{ACD84AA3-626C-463A-8A30-A7B23C79320B}"/>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graphicEl>
                                              <a:dgm id="{31226942-BEF0-4281-AA94-DD8535BD957B}"/>
                                            </p:graphicEl>
                                          </p:spTgt>
                                        </p:tgtEl>
                                        <p:attrNameLst>
                                          <p:attrName>style.visibility</p:attrName>
                                        </p:attrNameLst>
                                      </p:cBhvr>
                                      <p:to>
                                        <p:strVal val="visible"/>
                                      </p:to>
                                    </p:set>
                                    <p:animEffect transition="in" filter="wipe(left)">
                                      <p:cBhvr>
                                        <p:cTn id="12" dur="500"/>
                                        <p:tgtEl>
                                          <p:spTgt spid="4">
                                            <p:graphicEl>
                                              <a:dgm id="{31226942-BEF0-4281-AA94-DD8535BD957B}"/>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graphicEl>
                                              <a:dgm id="{C2D56220-2F11-429B-8106-3035413BCA41}"/>
                                            </p:graphicEl>
                                          </p:spTgt>
                                        </p:tgtEl>
                                        <p:attrNameLst>
                                          <p:attrName>style.visibility</p:attrName>
                                        </p:attrNameLst>
                                      </p:cBhvr>
                                      <p:to>
                                        <p:strVal val="visible"/>
                                      </p:to>
                                    </p:set>
                                    <p:animEffect transition="in" filter="wipe(left)">
                                      <p:cBhvr>
                                        <p:cTn id="17" dur="500"/>
                                        <p:tgtEl>
                                          <p:spTgt spid="4">
                                            <p:graphicEl>
                                              <a:dgm id="{C2D56220-2F11-429B-8106-3035413BCA41}"/>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graphicEl>
                                              <a:dgm id="{ED12B248-989A-461D-8200-5D05BBCBED22}"/>
                                            </p:graphicEl>
                                          </p:spTgt>
                                        </p:tgtEl>
                                        <p:attrNameLst>
                                          <p:attrName>style.visibility</p:attrName>
                                        </p:attrNameLst>
                                      </p:cBhvr>
                                      <p:to>
                                        <p:strVal val="visible"/>
                                      </p:to>
                                    </p:set>
                                    <p:animEffect transition="in" filter="wipe(left)">
                                      <p:cBhvr>
                                        <p:cTn id="22" dur="500"/>
                                        <p:tgtEl>
                                          <p:spTgt spid="4">
                                            <p:graphicEl>
                                              <a:dgm id="{ED12B248-989A-461D-8200-5D05BBCBED22}"/>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88005" y="2595015"/>
            <a:ext cx="12015989" cy="1075464"/>
            <a:chOff x="0" y="639434"/>
            <a:chExt cx="12015989" cy="2302650"/>
          </a:xfrm>
        </p:grpSpPr>
        <p:sp>
          <p:nvSpPr>
            <p:cNvPr id="6" name="Rectangle 5"/>
            <p:cNvSpPr/>
            <p:nvPr/>
          </p:nvSpPr>
          <p:spPr>
            <a:xfrm>
              <a:off x="0" y="639434"/>
              <a:ext cx="12015989" cy="2302650"/>
            </a:xfrm>
            <a:prstGeom prst="rect">
              <a:avLst/>
            </a:prstGeom>
          </p:spPr>
          <p:style>
            <a:lnRef idx="1">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7" name="TextBox 6"/>
            <p:cNvSpPr txBox="1"/>
            <p:nvPr/>
          </p:nvSpPr>
          <p:spPr>
            <a:xfrm>
              <a:off x="0" y="639434"/>
              <a:ext cx="12015989" cy="230265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32574" tIns="895604" rIns="932574" bIns="284480" numCol="1" spcCol="1270" anchor="t" anchorCtr="0">
              <a:noAutofit/>
            </a:bodyPr>
            <a:lstStyle/>
            <a:p>
              <a:pPr marL="285750" lvl="1" indent="-285750" algn="l" defTabSz="1778000">
                <a:lnSpc>
                  <a:spcPct val="90000"/>
                </a:lnSpc>
                <a:spcBef>
                  <a:spcPct val="0"/>
                </a:spcBef>
                <a:spcAft>
                  <a:spcPct val="15000"/>
                </a:spcAft>
                <a:buChar char="••"/>
              </a:pPr>
              <a:endParaRPr lang="en-US" sz="4000" b="1" kern="1200" dirty="0">
                <a:latin typeface="Courier New" panose="02070309020205020404" pitchFamily="49" charset="0"/>
                <a:ea typeface="Segoe UI Black" panose="020B0A02040204020203" pitchFamily="34" charset="0"/>
                <a:cs typeface="Courier New" panose="02070309020205020404" pitchFamily="49" charset="0"/>
              </a:endParaRPr>
            </a:p>
          </p:txBody>
        </p:sp>
      </p:grpSp>
      <p:grpSp>
        <p:nvGrpSpPr>
          <p:cNvPr id="3" name="Group 2"/>
          <p:cNvGrpSpPr/>
          <p:nvPr/>
        </p:nvGrpSpPr>
        <p:grpSpPr>
          <a:xfrm>
            <a:off x="688804" y="1960335"/>
            <a:ext cx="8411192" cy="1269360"/>
            <a:chOff x="600799" y="4754"/>
            <a:chExt cx="8411192" cy="1269360"/>
          </a:xfrm>
          <a:scene3d>
            <a:camera prst="orthographicFront"/>
            <a:lightRig rig="flat" dir="t"/>
          </a:scene3d>
        </p:grpSpPr>
        <p:sp>
          <p:nvSpPr>
            <p:cNvPr id="4" name="Rounded Rectangle 3"/>
            <p:cNvSpPr/>
            <p:nvPr/>
          </p:nvSpPr>
          <p:spPr>
            <a:xfrm>
              <a:off x="600799" y="4754"/>
              <a:ext cx="8411192" cy="1269360"/>
            </a:xfrm>
            <a:prstGeom prst="roundRect">
              <a:avLst/>
            </a:prstGeom>
            <a:sp3d prstMaterial="dkEdge">
              <a:bevelT w="8200" h="38100"/>
            </a:sp3d>
          </p:spPr>
          <p:style>
            <a:lnRef idx="0">
              <a:schemeClr val="lt1">
                <a:hueOff val="0"/>
                <a:satOff val="0"/>
                <a:lumOff val="0"/>
                <a:alphaOff val="0"/>
              </a:schemeClr>
            </a:lnRef>
            <a:fillRef idx="2">
              <a:schemeClr val="accent4">
                <a:hueOff val="0"/>
                <a:satOff val="0"/>
                <a:lumOff val="0"/>
                <a:alphaOff val="0"/>
              </a:schemeClr>
            </a:fillRef>
            <a:effectRef idx="1">
              <a:schemeClr val="accent4">
                <a:hueOff val="0"/>
                <a:satOff val="0"/>
                <a:lumOff val="0"/>
                <a:alphaOff val="0"/>
              </a:schemeClr>
            </a:effectRef>
            <a:fontRef idx="minor">
              <a:schemeClr val="dk1"/>
            </a:fontRef>
          </p:style>
        </p:sp>
        <p:sp>
          <p:nvSpPr>
            <p:cNvPr id="5" name="Rounded Rectangle 6"/>
            <p:cNvSpPr txBox="1"/>
            <p:nvPr/>
          </p:nvSpPr>
          <p:spPr>
            <a:xfrm>
              <a:off x="662764" y="66719"/>
              <a:ext cx="8287262" cy="1145430"/>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317923" tIns="0" rIns="317923" bIns="0" numCol="1" spcCol="1270" anchor="ctr" anchorCtr="0">
              <a:noAutofit/>
            </a:bodyPr>
            <a:lstStyle/>
            <a:p>
              <a:pPr lvl="0" algn="ctr" defTabSz="1778000">
                <a:lnSpc>
                  <a:spcPct val="90000"/>
                </a:lnSpc>
                <a:spcBef>
                  <a:spcPct val="0"/>
                </a:spcBef>
                <a:spcAft>
                  <a:spcPct val="35000"/>
                </a:spcAft>
              </a:pPr>
              <a:r>
                <a:rPr lang="en-US" sz="4000" b="1" kern="1200" dirty="0">
                  <a:latin typeface="Courier New" panose="02070309020205020404" pitchFamily="49" charset="0"/>
                  <a:ea typeface="Segoe UI Black" panose="020B0A02040204020203" pitchFamily="34" charset="0"/>
                  <a:cs typeface="Courier New" panose="02070309020205020404" pitchFamily="49" charset="0"/>
                </a:rPr>
                <a:t>I. TRAO ĐỔI CHẤT Ở TẾ BÀO</a:t>
              </a:r>
            </a:p>
          </p:txBody>
        </p:sp>
      </p:grpSp>
    </p:spTree>
    <p:extLst>
      <p:ext uri="{BB962C8B-B14F-4D97-AF65-F5344CB8AC3E}">
        <p14:creationId xmlns:p14="http://schemas.microsoft.com/office/powerpoint/2010/main" val="20480247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107583" y="1094702"/>
            <a:ext cx="10045521" cy="3322749"/>
          </a:xfrm>
          <a:prstGeom prst="ellipse">
            <a:avLst/>
          </a:prstGeom>
          <a:solidFill>
            <a:schemeClr val="accent2">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2331076" y="2144330"/>
            <a:ext cx="2704563" cy="1262129"/>
          </a:xfrm>
          <a:prstGeom prst="roundRect">
            <a:avLst/>
          </a:prstGeom>
          <a:solidFill>
            <a:schemeClr val="accent6">
              <a:lumMod val="60000"/>
              <a:lumOff val="4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err="1">
                <a:solidFill>
                  <a:schemeClr val="tx1"/>
                </a:solidFill>
                <a:latin typeface="Courier New" panose="02070309020205020404" pitchFamily="49" charset="0"/>
                <a:cs typeface="Courier New" panose="02070309020205020404" pitchFamily="49" charset="0"/>
              </a:rPr>
              <a:t>Chất</a:t>
            </a:r>
            <a:r>
              <a:rPr lang="en-US" sz="3500" b="1" dirty="0">
                <a:solidFill>
                  <a:schemeClr val="tx1"/>
                </a:solidFill>
                <a:latin typeface="Courier New" panose="02070309020205020404" pitchFamily="49" charset="0"/>
                <a:cs typeface="Courier New" panose="02070309020205020404" pitchFamily="49" charset="0"/>
              </a:rPr>
              <a:t> </a:t>
            </a:r>
            <a:r>
              <a:rPr lang="en-US" sz="3500" b="1" dirty="0" err="1">
                <a:solidFill>
                  <a:schemeClr val="tx1"/>
                </a:solidFill>
                <a:latin typeface="Courier New" panose="02070309020205020404" pitchFamily="49" charset="0"/>
                <a:cs typeface="Courier New" panose="02070309020205020404" pitchFamily="49" charset="0"/>
              </a:rPr>
              <a:t>đơn</a:t>
            </a:r>
            <a:r>
              <a:rPr lang="en-US" sz="3500" b="1" dirty="0">
                <a:solidFill>
                  <a:schemeClr val="tx1"/>
                </a:solidFill>
                <a:latin typeface="Courier New" panose="02070309020205020404" pitchFamily="49" charset="0"/>
                <a:cs typeface="Courier New" panose="02070309020205020404" pitchFamily="49" charset="0"/>
              </a:rPr>
              <a:t> </a:t>
            </a:r>
            <a:r>
              <a:rPr lang="en-US" sz="3500" b="1" dirty="0" err="1">
                <a:solidFill>
                  <a:schemeClr val="tx1"/>
                </a:solidFill>
                <a:latin typeface="Courier New" panose="02070309020205020404" pitchFamily="49" charset="0"/>
                <a:cs typeface="Courier New" panose="02070309020205020404" pitchFamily="49" charset="0"/>
              </a:rPr>
              <a:t>giản</a:t>
            </a:r>
            <a:endParaRPr lang="en-US" sz="3500" b="1" dirty="0">
              <a:solidFill>
                <a:schemeClr val="tx1"/>
              </a:solidFill>
              <a:latin typeface="Courier New" panose="02070309020205020404" pitchFamily="49" charset="0"/>
              <a:cs typeface="Courier New" panose="02070309020205020404" pitchFamily="49" charset="0"/>
            </a:endParaRPr>
          </a:p>
        </p:txBody>
      </p:sp>
      <p:sp>
        <p:nvSpPr>
          <p:cNvPr id="4" name="Rounded Rectangle 3"/>
          <p:cNvSpPr/>
          <p:nvPr/>
        </p:nvSpPr>
        <p:spPr>
          <a:xfrm>
            <a:off x="7338811" y="2144330"/>
            <a:ext cx="2704563" cy="1262129"/>
          </a:xfrm>
          <a:prstGeom prst="roundRect">
            <a:avLst/>
          </a:prstGeom>
          <a:solidFill>
            <a:schemeClr val="accent1">
              <a:lumMod val="40000"/>
              <a:lumOff val="60000"/>
            </a:schemeClr>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err="1">
                <a:solidFill>
                  <a:schemeClr val="tx1"/>
                </a:solidFill>
                <a:latin typeface="Courier New" panose="02070309020205020404" pitchFamily="49" charset="0"/>
                <a:cs typeface="Courier New" panose="02070309020205020404" pitchFamily="49" charset="0"/>
              </a:rPr>
              <a:t>Chất</a:t>
            </a:r>
            <a:r>
              <a:rPr lang="en-US" sz="3500" b="1" dirty="0">
                <a:solidFill>
                  <a:schemeClr val="tx1"/>
                </a:solidFill>
                <a:latin typeface="Courier New" panose="02070309020205020404" pitchFamily="49" charset="0"/>
                <a:cs typeface="Courier New" panose="02070309020205020404" pitchFamily="49" charset="0"/>
              </a:rPr>
              <a:t> </a:t>
            </a:r>
            <a:r>
              <a:rPr lang="en-US" sz="3500" b="1" dirty="0" err="1">
                <a:solidFill>
                  <a:schemeClr val="tx1"/>
                </a:solidFill>
                <a:latin typeface="Courier New" panose="02070309020205020404" pitchFamily="49" charset="0"/>
                <a:cs typeface="Courier New" panose="02070309020205020404" pitchFamily="49" charset="0"/>
              </a:rPr>
              <a:t>phức</a:t>
            </a:r>
            <a:r>
              <a:rPr lang="en-US" sz="3500" b="1" dirty="0">
                <a:solidFill>
                  <a:schemeClr val="tx1"/>
                </a:solidFill>
                <a:latin typeface="Courier New" panose="02070309020205020404" pitchFamily="49" charset="0"/>
                <a:cs typeface="Courier New" panose="02070309020205020404" pitchFamily="49" charset="0"/>
              </a:rPr>
              <a:t> </a:t>
            </a:r>
            <a:r>
              <a:rPr lang="en-US" sz="3500" b="1" dirty="0" err="1">
                <a:solidFill>
                  <a:schemeClr val="tx1"/>
                </a:solidFill>
                <a:latin typeface="Courier New" panose="02070309020205020404" pitchFamily="49" charset="0"/>
                <a:cs typeface="Courier New" panose="02070309020205020404" pitchFamily="49" charset="0"/>
              </a:rPr>
              <a:t>tạp</a:t>
            </a:r>
            <a:endParaRPr lang="en-US" sz="3500" b="1" dirty="0">
              <a:solidFill>
                <a:schemeClr val="tx1"/>
              </a:solidFill>
              <a:latin typeface="Courier New" panose="02070309020205020404" pitchFamily="49" charset="0"/>
              <a:cs typeface="Courier New" panose="02070309020205020404" pitchFamily="49" charset="0"/>
            </a:endParaRPr>
          </a:p>
        </p:txBody>
      </p:sp>
      <p:cxnSp>
        <p:nvCxnSpPr>
          <p:cNvPr id="6" name="Straight Arrow Connector 5"/>
          <p:cNvCxnSpPr/>
          <p:nvPr/>
        </p:nvCxnSpPr>
        <p:spPr>
          <a:xfrm>
            <a:off x="5087155" y="2459863"/>
            <a:ext cx="2240924"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5074276" y="3063023"/>
            <a:ext cx="2240924"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138671" y="1881285"/>
            <a:ext cx="2189408" cy="553998"/>
          </a:xfrm>
          <a:prstGeom prst="rect">
            <a:avLst/>
          </a:prstGeom>
          <a:noFill/>
        </p:spPr>
        <p:txBody>
          <a:bodyPr wrap="square" rtlCol="0">
            <a:spAutoFit/>
          </a:bodyPr>
          <a:lstStyle/>
          <a:p>
            <a:pPr algn="ctr"/>
            <a:r>
              <a:rPr lang="en-US" sz="3000" b="1" dirty="0" err="1">
                <a:latin typeface="Courier New" panose="02070309020205020404" pitchFamily="49" charset="0"/>
                <a:cs typeface="Courier New" panose="02070309020205020404" pitchFamily="49" charset="0"/>
              </a:rPr>
              <a:t>Đồng</a:t>
            </a:r>
            <a:r>
              <a:rPr lang="en-US" sz="3000" b="1" dirty="0">
                <a:latin typeface="Courier New" panose="02070309020205020404" pitchFamily="49" charset="0"/>
                <a:cs typeface="Courier New" panose="02070309020205020404" pitchFamily="49" charset="0"/>
              </a:rPr>
              <a:t> </a:t>
            </a:r>
            <a:r>
              <a:rPr lang="en-US" sz="3000" b="1" dirty="0" err="1">
                <a:latin typeface="Courier New" panose="02070309020205020404" pitchFamily="49" charset="0"/>
                <a:cs typeface="Courier New" panose="02070309020205020404" pitchFamily="49" charset="0"/>
              </a:rPr>
              <a:t>hóa</a:t>
            </a:r>
            <a:endParaRPr lang="en-US" sz="3000" b="1" dirty="0">
              <a:latin typeface="Courier New" panose="02070309020205020404" pitchFamily="49" charset="0"/>
              <a:cs typeface="Courier New" panose="02070309020205020404" pitchFamily="49" charset="0"/>
            </a:endParaRPr>
          </a:p>
        </p:txBody>
      </p:sp>
      <p:sp>
        <p:nvSpPr>
          <p:cNvPr id="10" name="TextBox 9"/>
          <p:cNvSpPr txBox="1"/>
          <p:nvPr/>
        </p:nvSpPr>
        <p:spPr>
          <a:xfrm>
            <a:off x="5164428" y="3154040"/>
            <a:ext cx="2189408" cy="553998"/>
          </a:xfrm>
          <a:prstGeom prst="rect">
            <a:avLst/>
          </a:prstGeom>
          <a:noFill/>
        </p:spPr>
        <p:txBody>
          <a:bodyPr wrap="square" rtlCol="0">
            <a:spAutoFit/>
          </a:bodyPr>
          <a:lstStyle/>
          <a:p>
            <a:pPr algn="ctr"/>
            <a:r>
              <a:rPr lang="en-US" sz="3000" b="1" dirty="0" err="1">
                <a:latin typeface="Courier New" panose="02070309020205020404" pitchFamily="49" charset="0"/>
                <a:cs typeface="Courier New" panose="02070309020205020404" pitchFamily="49" charset="0"/>
              </a:rPr>
              <a:t>Dị</a:t>
            </a:r>
            <a:r>
              <a:rPr lang="en-US" sz="3000" b="1" dirty="0">
                <a:latin typeface="Courier New" panose="02070309020205020404" pitchFamily="49" charset="0"/>
                <a:cs typeface="Courier New" panose="02070309020205020404" pitchFamily="49" charset="0"/>
              </a:rPr>
              <a:t> </a:t>
            </a:r>
            <a:r>
              <a:rPr lang="en-US" sz="3000" b="1" dirty="0" err="1">
                <a:latin typeface="Courier New" panose="02070309020205020404" pitchFamily="49" charset="0"/>
                <a:cs typeface="Courier New" panose="02070309020205020404" pitchFamily="49" charset="0"/>
              </a:rPr>
              <a:t>hóa</a:t>
            </a:r>
            <a:endParaRPr lang="en-US" sz="3000" b="1" dirty="0">
              <a:latin typeface="Courier New" panose="02070309020205020404" pitchFamily="49" charset="0"/>
              <a:cs typeface="Courier New" panose="02070309020205020404" pitchFamily="49" charset="0"/>
            </a:endParaRPr>
          </a:p>
        </p:txBody>
      </p:sp>
      <p:sp>
        <p:nvSpPr>
          <p:cNvPr id="11" name="Down Arrow 10"/>
          <p:cNvSpPr/>
          <p:nvPr/>
        </p:nvSpPr>
        <p:spPr>
          <a:xfrm>
            <a:off x="5666703" y="708336"/>
            <a:ext cx="965916" cy="1042114"/>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wn Arrow 11"/>
          <p:cNvSpPr/>
          <p:nvPr/>
        </p:nvSpPr>
        <p:spPr>
          <a:xfrm>
            <a:off x="5666704" y="3973564"/>
            <a:ext cx="965916" cy="1042114"/>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3329188" y="-1077"/>
            <a:ext cx="5640947" cy="553998"/>
          </a:xfrm>
          <a:prstGeom prst="rect">
            <a:avLst/>
          </a:prstGeom>
          <a:noFill/>
        </p:spPr>
        <p:txBody>
          <a:bodyPr wrap="square" rtlCol="0">
            <a:spAutoFit/>
          </a:bodyPr>
          <a:lstStyle/>
          <a:p>
            <a:pPr algn="ctr"/>
            <a:r>
              <a:rPr lang="en-US" sz="3000" b="1" dirty="0" err="1">
                <a:latin typeface="Courier New" panose="02070309020205020404" pitchFamily="49" charset="0"/>
                <a:cs typeface="Courier New" panose="02070309020205020404" pitchFamily="49" charset="0"/>
              </a:rPr>
              <a:t>Hấp</a:t>
            </a:r>
            <a:r>
              <a:rPr lang="en-US" sz="3000" b="1" dirty="0">
                <a:latin typeface="Courier New" panose="02070309020205020404" pitchFamily="49" charset="0"/>
                <a:cs typeface="Courier New" panose="02070309020205020404" pitchFamily="49" charset="0"/>
              </a:rPr>
              <a:t> </a:t>
            </a:r>
            <a:r>
              <a:rPr lang="en-US" sz="3000" b="1" dirty="0" err="1">
                <a:latin typeface="Courier New" panose="02070309020205020404" pitchFamily="49" charset="0"/>
                <a:cs typeface="Courier New" panose="02070309020205020404" pitchFamily="49" charset="0"/>
              </a:rPr>
              <a:t>thụ</a:t>
            </a:r>
            <a:r>
              <a:rPr lang="en-US" sz="3000" b="1" dirty="0">
                <a:latin typeface="Courier New" panose="02070309020205020404" pitchFamily="49" charset="0"/>
                <a:cs typeface="Courier New" panose="02070309020205020404" pitchFamily="49" charset="0"/>
              </a:rPr>
              <a:t> </a:t>
            </a:r>
            <a:r>
              <a:rPr lang="en-US" sz="3000" b="1" dirty="0" err="1">
                <a:latin typeface="Courier New" panose="02070309020205020404" pitchFamily="49" charset="0"/>
                <a:cs typeface="Courier New" panose="02070309020205020404" pitchFamily="49" charset="0"/>
              </a:rPr>
              <a:t>chất</a:t>
            </a:r>
            <a:r>
              <a:rPr lang="en-US" sz="3000" b="1" dirty="0">
                <a:latin typeface="Courier New" panose="02070309020205020404" pitchFamily="49" charset="0"/>
                <a:cs typeface="Courier New" panose="02070309020205020404" pitchFamily="49" charset="0"/>
              </a:rPr>
              <a:t> </a:t>
            </a:r>
            <a:r>
              <a:rPr lang="en-US" sz="3000" b="1" dirty="0" err="1">
                <a:latin typeface="Courier New" panose="02070309020205020404" pitchFamily="49" charset="0"/>
                <a:cs typeface="Courier New" panose="02070309020205020404" pitchFamily="49" charset="0"/>
              </a:rPr>
              <a:t>dinh</a:t>
            </a:r>
            <a:r>
              <a:rPr lang="en-US" sz="3000" b="1" dirty="0">
                <a:latin typeface="Courier New" panose="02070309020205020404" pitchFamily="49" charset="0"/>
                <a:cs typeface="Courier New" panose="02070309020205020404" pitchFamily="49" charset="0"/>
              </a:rPr>
              <a:t> </a:t>
            </a:r>
            <a:r>
              <a:rPr lang="en-US" sz="3000" b="1" dirty="0" err="1">
                <a:latin typeface="Courier New" panose="02070309020205020404" pitchFamily="49" charset="0"/>
                <a:cs typeface="Courier New" panose="02070309020205020404" pitchFamily="49" charset="0"/>
              </a:rPr>
              <a:t>dưỡng</a:t>
            </a:r>
            <a:endParaRPr lang="en-US" sz="3000" b="1" dirty="0">
              <a:latin typeface="Courier New" panose="02070309020205020404" pitchFamily="49" charset="0"/>
              <a:cs typeface="Courier New" panose="02070309020205020404" pitchFamily="49" charset="0"/>
            </a:endParaRPr>
          </a:p>
        </p:txBody>
      </p:sp>
      <p:sp>
        <p:nvSpPr>
          <p:cNvPr id="14" name="TextBox 13"/>
          <p:cNvSpPr txBox="1"/>
          <p:nvPr/>
        </p:nvSpPr>
        <p:spPr>
          <a:xfrm>
            <a:off x="3438658" y="4978013"/>
            <a:ext cx="5640947" cy="553998"/>
          </a:xfrm>
          <a:prstGeom prst="rect">
            <a:avLst/>
          </a:prstGeom>
          <a:noFill/>
        </p:spPr>
        <p:txBody>
          <a:bodyPr wrap="square" rtlCol="0">
            <a:spAutoFit/>
          </a:bodyPr>
          <a:lstStyle/>
          <a:p>
            <a:pPr algn="ctr"/>
            <a:r>
              <a:rPr lang="en-US" sz="3000" b="1" dirty="0" err="1">
                <a:latin typeface="Courier New" panose="02070309020205020404" pitchFamily="49" charset="0"/>
                <a:cs typeface="Courier New" panose="02070309020205020404" pitchFamily="49" charset="0"/>
              </a:rPr>
              <a:t>Bài</a:t>
            </a:r>
            <a:r>
              <a:rPr lang="en-US" sz="3000" b="1" dirty="0">
                <a:latin typeface="Courier New" panose="02070309020205020404" pitchFamily="49" charset="0"/>
                <a:cs typeface="Courier New" panose="02070309020205020404" pitchFamily="49" charset="0"/>
              </a:rPr>
              <a:t> </a:t>
            </a:r>
            <a:r>
              <a:rPr lang="en-US" sz="3000" b="1" dirty="0" err="1">
                <a:latin typeface="Courier New" panose="02070309020205020404" pitchFamily="49" charset="0"/>
                <a:cs typeface="Courier New" panose="02070309020205020404" pitchFamily="49" charset="0"/>
              </a:rPr>
              <a:t>tiết</a:t>
            </a:r>
            <a:endParaRPr lang="en-US" sz="3000" b="1" dirty="0">
              <a:latin typeface="Courier New" panose="02070309020205020404" pitchFamily="49" charset="0"/>
              <a:cs typeface="Courier New" panose="02070309020205020404" pitchFamily="49" charset="0"/>
            </a:endParaRPr>
          </a:p>
        </p:txBody>
      </p:sp>
      <p:sp>
        <p:nvSpPr>
          <p:cNvPr id="15" name="TextBox 14"/>
          <p:cNvSpPr txBox="1"/>
          <p:nvPr/>
        </p:nvSpPr>
        <p:spPr>
          <a:xfrm>
            <a:off x="141667" y="5576240"/>
            <a:ext cx="11874322" cy="1323439"/>
          </a:xfrm>
          <a:prstGeom prst="rect">
            <a:avLst/>
          </a:prstGeom>
          <a:noFill/>
        </p:spPr>
        <p:txBody>
          <a:bodyPr wrap="square" rtlCol="0">
            <a:spAutoFit/>
          </a:bodyPr>
          <a:lstStyle/>
          <a:p>
            <a:pPr algn="ctr"/>
            <a:r>
              <a:rPr lang="en-US" sz="4000" b="1" dirty="0" err="1">
                <a:solidFill>
                  <a:srgbClr val="0070C0"/>
                </a:solidFill>
                <a:latin typeface="Courier New" panose="02070309020205020404" pitchFamily="49" charset="0"/>
                <a:cs typeface="Courier New" panose="02070309020205020404" pitchFamily="49" charset="0"/>
              </a:rPr>
              <a:t>Sơ</a:t>
            </a:r>
            <a:r>
              <a:rPr lang="en-US" sz="4000" b="1" dirty="0">
                <a:solidFill>
                  <a:srgbClr val="0070C0"/>
                </a:solidFill>
                <a:latin typeface="Courier New" panose="02070309020205020404" pitchFamily="49" charset="0"/>
                <a:cs typeface="Courier New" panose="02070309020205020404" pitchFamily="49" charset="0"/>
              </a:rPr>
              <a:t> </a:t>
            </a:r>
            <a:r>
              <a:rPr lang="en-US" sz="4000" b="1" dirty="0" err="1">
                <a:solidFill>
                  <a:srgbClr val="0070C0"/>
                </a:solidFill>
                <a:latin typeface="Courier New" panose="02070309020205020404" pitchFamily="49" charset="0"/>
                <a:cs typeface="Courier New" panose="02070309020205020404" pitchFamily="49" charset="0"/>
              </a:rPr>
              <a:t>đồ</a:t>
            </a:r>
            <a:r>
              <a:rPr lang="en-US" sz="4000" b="1" dirty="0">
                <a:solidFill>
                  <a:srgbClr val="0070C0"/>
                </a:solidFill>
                <a:latin typeface="Courier New" panose="02070309020205020404" pitchFamily="49" charset="0"/>
                <a:cs typeface="Courier New" panose="02070309020205020404" pitchFamily="49" charset="0"/>
              </a:rPr>
              <a:t> minh </a:t>
            </a:r>
            <a:r>
              <a:rPr lang="en-US" sz="4000" b="1" dirty="0" err="1">
                <a:solidFill>
                  <a:srgbClr val="0070C0"/>
                </a:solidFill>
                <a:latin typeface="Courier New" panose="02070309020205020404" pitchFamily="49" charset="0"/>
                <a:cs typeface="Courier New" panose="02070309020205020404" pitchFamily="49" charset="0"/>
              </a:rPr>
              <a:t>họa</a:t>
            </a:r>
            <a:r>
              <a:rPr lang="en-US" sz="4000" b="1" dirty="0">
                <a:solidFill>
                  <a:srgbClr val="0070C0"/>
                </a:solidFill>
                <a:latin typeface="Courier New" panose="02070309020205020404" pitchFamily="49" charset="0"/>
                <a:cs typeface="Courier New" panose="02070309020205020404" pitchFamily="49" charset="0"/>
              </a:rPr>
              <a:t> </a:t>
            </a:r>
            <a:r>
              <a:rPr lang="en-US" sz="4000" b="1" dirty="0" err="1">
                <a:solidFill>
                  <a:srgbClr val="0070C0"/>
                </a:solidFill>
                <a:latin typeface="Courier New" panose="02070309020205020404" pitchFamily="49" charset="0"/>
                <a:cs typeface="Courier New" panose="02070309020205020404" pitchFamily="49" charset="0"/>
              </a:rPr>
              <a:t>quá</a:t>
            </a:r>
            <a:r>
              <a:rPr lang="en-US" sz="4000" b="1" dirty="0">
                <a:solidFill>
                  <a:srgbClr val="0070C0"/>
                </a:solidFill>
                <a:latin typeface="Courier New" panose="02070309020205020404" pitchFamily="49" charset="0"/>
                <a:cs typeface="Courier New" panose="02070309020205020404" pitchFamily="49" charset="0"/>
              </a:rPr>
              <a:t> </a:t>
            </a:r>
            <a:r>
              <a:rPr lang="en-US" sz="4000" b="1" dirty="0" err="1">
                <a:solidFill>
                  <a:srgbClr val="0070C0"/>
                </a:solidFill>
                <a:latin typeface="Courier New" panose="02070309020205020404" pitchFamily="49" charset="0"/>
                <a:cs typeface="Courier New" panose="02070309020205020404" pitchFamily="49" charset="0"/>
              </a:rPr>
              <a:t>trình</a:t>
            </a:r>
            <a:r>
              <a:rPr lang="en-US" sz="4000" b="1" dirty="0">
                <a:solidFill>
                  <a:srgbClr val="0070C0"/>
                </a:solidFill>
                <a:latin typeface="Courier New" panose="02070309020205020404" pitchFamily="49" charset="0"/>
                <a:cs typeface="Courier New" panose="02070309020205020404" pitchFamily="49" charset="0"/>
              </a:rPr>
              <a:t> </a:t>
            </a:r>
          </a:p>
          <a:p>
            <a:pPr algn="ctr"/>
            <a:r>
              <a:rPr lang="en-US" sz="4000" b="1" dirty="0" err="1">
                <a:solidFill>
                  <a:srgbClr val="0070C0"/>
                </a:solidFill>
                <a:latin typeface="Courier New" panose="02070309020205020404" pitchFamily="49" charset="0"/>
                <a:cs typeface="Courier New" panose="02070309020205020404" pitchFamily="49" charset="0"/>
              </a:rPr>
              <a:t>trao</a:t>
            </a:r>
            <a:r>
              <a:rPr lang="en-US" sz="4000" b="1" dirty="0">
                <a:solidFill>
                  <a:srgbClr val="0070C0"/>
                </a:solidFill>
                <a:latin typeface="Courier New" panose="02070309020205020404" pitchFamily="49" charset="0"/>
                <a:cs typeface="Courier New" panose="02070309020205020404" pitchFamily="49" charset="0"/>
              </a:rPr>
              <a:t> </a:t>
            </a:r>
            <a:r>
              <a:rPr lang="en-US" sz="4000" b="1" dirty="0" err="1">
                <a:solidFill>
                  <a:srgbClr val="0070C0"/>
                </a:solidFill>
                <a:latin typeface="Courier New" panose="02070309020205020404" pitchFamily="49" charset="0"/>
                <a:cs typeface="Courier New" panose="02070309020205020404" pitchFamily="49" charset="0"/>
              </a:rPr>
              <a:t>đổi</a:t>
            </a:r>
            <a:r>
              <a:rPr lang="en-US" sz="4000" b="1" dirty="0">
                <a:solidFill>
                  <a:srgbClr val="0070C0"/>
                </a:solidFill>
                <a:latin typeface="Courier New" panose="02070309020205020404" pitchFamily="49" charset="0"/>
                <a:cs typeface="Courier New" panose="02070309020205020404" pitchFamily="49" charset="0"/>
              </a:rPr>
              <a:t> </a:t>
            </a:r>
            <a:r>
              <a:rPr lang="en-US" sz="4000" b="1" dirty="0" err="1">
                <a:solidFill>
                  <a:srgbClr val="0070C0"/>
                </a:solidFill>
                <a:latin typeface="Courier New" panose="02070309020205020404" pitchFamily="49" charset="0"/>
                <a:cs typeface="Courier New" panose="02070309020205020404" pitchFamily="49" charset="0"/>
              </a:rPr>
              <a:t>chất</a:t>
            </a:r>
            <a:r>
              <a:rPr lang="en-US" sz="4000" b="1" dirty="0">
                <a:solidFill>
                  <a:srgbClr val="0070C0"/>
                </a:solidFill>
                <a:latin typeface="Courier New" panose="02070309020205020404" pitchFamily="49" charset="0"/>
                <a:cs typeface="Courier New" panose="02070309020205020404" pitchFamily="49" charset="0"/>
              </a:rPr>
              <a:t> ở </a:t>
            </a:r>
            <a:r>
              <a:rPr lang="en-US" sz="4000" b="1" dirty="0" err="1">
                <a:solidFill>
                  <a:srgbClr val="0070C0"/>
                </a:solidFill>
                <a:latin typeface="Courier New" panose="02070309020205020404" pitchFamily="49" charset="0"/>
                <a:cs typeface="Courier New" panose="02070309020205020404" pitchFamily="49" charset="0"/>
              </a:rPr>
              <a:t>tế</a:t>
            </a:r>
            <a:r>
              <a:rPr lang="en-US" sz="4000" b="1" dirty="0">
                <a:solidFill>
                  <a:srgbClr val="0070C0"/>
                </a:solidFill>
                <a:latin typeface="Courier New" panose="02070309020205020404" pitchFamily="49" charset="0"/>
                <a:cs typeface="Courier New" panose="02070309020205020404" pitchFamily="49" charset="0"/>
              </a:rPr>
              <a:t> </a:t>
            </a:r>
            <a:r>
              <a:rPr lang="en-US" sz="4000" b="1" dirty="0" err="1">
                <a:solidFill>
                  <a:srgbClr val="0070C0"/>
                </a:solidFill>
                <a:latin typeface="Courier New" panose="02070309020205020404" pitchFamily="49" charset="0"/>
                <a:cs typeface="Courier New" panose="02070309020205020404" pitchFamily="49" charset="0"/>
              </a:rPr>
              <a:t>bào</a:t>
            </a:r>
            <a:endParaRPr lang="en-US" sz="4000" b="1" dirty="0">
              <a:solidFill>
                <a:srgbClr val="0070C0"/>
              </a:solidFill>
              <a:latin typeface="Courier New" panose="02070309020205020404" pitchFamily="49" charset="0"/>
              <a:cs typeface="Courier New" panose="02070309020205020404" pitchFamily="49" charset="0"/>
            </a:endParaRPr>
          </a:p>
        </p:txBody>
      </p:sp>
      <p:sp>
        <p:nvSpPr>
          <p:cNvPr id="5" name="Rounded Rectangle 4"/>
          <p:cNvSpPr/>
          <p:nvPr/>
        </p:nvSpPr>
        <p:spPr>
          <a:xfrm>
            <a:off x="223558" y="5617186"/>
            <a:ext cx="5757046" cy="1114559"/>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err="1">
                <a:solidFill>
                  <a:schemeClr val="accent5">
                    <a:lumMod val="50000"/>
                  </a:schemeClr>
                </a:solidFill>
                <a:latin typeface="Courier New" panose="02070309020205020404" pitchFamily="49" charset="0"/>
                <a:cs typeface="Courier New" panose="02070309020205020404" pitchFamily="49" charset="0"/>
              </a:rPr>
              <a:t>Quá</a:t>
            </a:r>
            <a:r>
              <a:rPr lang="en-US" sz="3000" b="1" dirty="0">
                <a:solidFill>
                  <a:schemeClr val="accent5">
                    <a:lumMod val="50000"/>
                  </a:schemeClr>
                </a:solidFill>
                <a:latin typeface="Courier New" panose="02070309020205020404" pitchFamily="49" charset="0"/>
                <a:cs typeface="Courier New" panose="02070309020205020404" pitchFamily="49" charset="0"/>
              </a:rPr>
              <a:t> </a:t>
            </a:r>
            <a:r>
              <a:rPr lang="en-US" sz="3000" b="1" dirty="0" err="1">
                <a:solidFill>
                  <a:schemeClr val="accent5">
                    <a:lumMod val="50000"/>
                  </a:schemeClr>
                </a:solidFill>
                <a:latin typeface="Courier New" panose="02070309020205020404" pitchFamily="49" charset="0"/>
                <a:cs typeface="Courier New" panose="02070309020205020404" pitchFamily="49" charset="0"/>
              </a:rPr>
              <a:t>trình</a:t>
            </a:r>
            <a:r>
              <a:rPr lang="en-US" sz="3000" b="1" dirty="0">
                <a:solidFill>
                  <a:schemeClr val="accent5">
                    <a:lumMod val="50000"/>
                  </a:schemeClr>
                </a:solidFill>
                <a:latin typeface="Courier New" panose="02070309020205020404" pitchFamily="49" charset="0"/>
                <a:cs typeface="Courier New" panose="02070309020205020404" pitchFamily="49" charset="0"/>
              </a:rPr>
              <a:t> </a:t>
            </a:r>
            <a:r>
              <a:rPr lang="en-US" sz="3000" b="1" dirty="0" err="1">
                <a:solidFill>
                  <a:schemeClr val="accent5">
                    <a:lumMod val="50000"/>
                  </a:schemeClr>
                </a:solidFill>
                <a:latin typeface="Courier New" panose="02070309020205020404" pitchFamily="49" charset="0"/>
                <a:cs typeface="Courier New" panose="02070309020205020404" pitchFamily="49" charset="0"/>
              </a:rPr>
              <a:t>trao</a:t>
            </a:r>
            <a:r>
              <a:rPr lang="en-US" sz="3000" b="1" dirty="0">
                <a:solidFill>
                  <a:schemeClr val="accent5">
                    <a:lumMod val="50000"/>
                  </a:schemeClr>
                </a:solidFill>
                <a:latin typeface="Courier New" panose="02070309020205020404" pitchFamily="49" charset="0"/>
                <a:cs typeface="Courier New" panose="02070309020205020404" pitchFamily="49" charset="0"/>
              </a:rPr>
              <a:t> </a:t>
            </a:r>
            <a:r>
              <a:rPr lang="en-US" sz="3000" b="1" dirty="0" err="1">
                <a:solidFill>
                  <a:schemeClr val="accent5">
                    <a:lumMod val="50000"/>
                  </a:schemeClr>
                </a:solidFill>
                <a:latin typeface="Courier New" panose="02070309020205020404" pitchFamily="49" charset="0"/>
                <a:cs typeface="Courier New" panose="02070309020205020404" pitchFamily="49" charset="0"/>
              </a:rPr>
              <a:t>đổi</a:t>
            </a:r>
            <a:r>
              <a:rPr lang="en-US" sz="3000" b="1" dirty="0">
                <a:solidFill>
                  <a:schemeClr val="accent5">
                    <a:lumMod val="50000"/>
                  </a:schemeClr>
                </a:solidFill>
                <a:latin typeface="Courier New" panose="02070309020205020404" pitchFamily="49" charset="0"/>
                <a:cs typeface="Courier New" panose="02070309020205020404" pitchFamily="49" charset="0"/>
              </a:rPr>
              <a:t> </a:t>
            </a:r>
            <a:r>
              <a:rPr lang="en-US" sz="3000" b="1" dirty="0" err="1">
                <a:solidFill>
                  <a:schemeClr val="accent5">
                    <a:lumMod val="50000"/>
                  </a:schemeClr>
                </a:solidFill>
                <a:latin typeface="Courier New" panose="02070309020205020404" pitchFamily="49" charset="0"/>
                <a:cs typeface="Courier New" panose="02070309020205020404" pitchFamily="49" charset="0"/>
              </a:rPr>
              <a:t>chất</a:t>
            </a:r>
            <a:r>
              <a:rPr lang="en-US" sz="3000" b="1" dirty="0">
                <a:solidFill>
                  <a:schemeClr val="accent5">
                    <a:lumMod val="50000"/>
                  </a:schemeClr>
                </a:solidFill>
                <a:latin typeface="Courier New" panose="02070309020205020404" pitchFamily="49" charset="0"/>
                <a:cs typeface="Courier New" panose="02070309020205020404" pitchFamily="49" charset="0"/>
              </a:rPr>
              <a:t> qua </a:t>
            </a:r>
            <a:r>
              <a:rPr lang="en-US" sz="3000" b="1" dirty="0" err="1">
                <a:solidFill>
                  <a:schemeClr val="accent5">
                    <a:lumMod val="50000"/>
                  </a:schemeClr>
                </a:solidFill>
                <a:latin typeface="Courier New" panose="02070309020205020404" pitchFamily="49" charset="0"/>
                <a:cs typeface="Courier New" panose="02070309020205020404" pitchFamily="49" charset="0"/>
              </a:rPr>
              <a:t>màng</a:t>
            </a:r>
            <a:r>
              <a:rPr lang="en-US" sz="3000" b="1" dirty="0">
                <a:solidFill>
                  <a:schemeClr val="accent5">
                    <a:lumMod val="50000"/>
                  </a:schemeClr>
                </a:solidFill>
                <a:latin typeface="Courier New" panose="02070309020205020404" pitchFamily="49" charset="0"/>
                <a:cs typeface="Courier New" panose="02070309020205020404" pitchFamily="49" charset="0"/>
              </a:rPr>
              <a:t> </a:t>
            </a:r>
            <a:r>
              <a:rPr lang="en-US" sz="3000" b="1" dirty="0" err="1">
                <a:solidFill>
                  <a:schemeClr val="accent5">
                    <a:lumMod val="50000"/>
                  </a:schemeClr>
                </a:solidFill>
                <a:latin typeface="Courier New" panose="02070309020205020404" pitchFamily="49" charset="0"/>
                <a:cs typeface="Courier New" panose="02070309020205020404" pitchFamily="49" charset="0"/>
              </a:rPr>
              <a:t>sinh</a:t>
            </a:r>
            <a:r>
              <a:rPr lang="en-US" sz="3000" b="1" dirty="0">
                <a:solidFill>
                  <a:schemeClr val="accent5">
                    <a:lumMod val="50000"/>
                  </a:schemeClr>
                </a:solidFill>
                <a:latin typeface="Courier New" panose="02070309020205020404" pitchFamily="49" charset="0"/>
                <a:cs typeface="Courier New" panose="02070309020205020404" pitchFamily="49" charset="0"/>
              </a:rPr>
              <a:t> </a:t>
            </a:r>
            <a:r>
              <a:rPr lang="en-US" sz="3000" b="1" dirty="0" err="1">
                <a:solidFill>
                  <a:schemeClr val="accent5">
                    <a:lumMod val="50000"/>
                  </a:schemeClr>
                </a:solidFill>
                <a:latin typeface="Courier New" panose="02070309020205020404" pitchFamily="49" charset="0"/>
                <a:cs typeface="Courier New" panose="02070309020205020404" pitchFamily="49" charset="0"/>
              </a:rPr>
              <a:t>chất</a:t>
            </a:r>
            <a:endParaRPr lang="en-US" sz="3000" b="1" dirty="0">
              <a:solidFill>
                <a:schemeClr val="accent5">
                  <a:lumMod val="50000"/>
                </a:schemeClr>
              </a:solidFill>
              <a:latin typeface="Courier New" panose="02070309020205020404" pitchFamily="49" charset="0"/>
              <a:cs typeface="Courier New" panose="02070309020205020404" pitchFamily="49" charset="0"/>
            </a:endParaRPr>
          </a:p>
        </p:txBody>
      </p:sp>
      <p:sp>
        <p:nvSpPr>
          <p:cNvPr id="17" name="Rounded Rectangle 16"/>
          <p:cNvSpPr/>
          <p:nvPr/>
        </p:nvSpPr>
        <p:spPr>
          <a:xfrm>
            <a:off x="6237029" y="5617187"/>
            <a:ext cx="5757046" cy="1114559"/>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err="1">
                <a:solidFill>
                  <a:schemeClr val="accent5">
                    <a:lumMod val="50000"/>
                  </a:schemeClr>
                </a:solidFill>
                <a:latin typeface="Courier New" panose="02070309020205020404" pitchFamily="49" charset="0"/>
                <a:cs typeface="Courier New" panose="02070309020205020404" pitchFamily="49" charset="0"/>
              </a:rPr>
              <a:t>Chuyển</a:t>
            </a:r>
            <a:r>
              <a:rPr lang="en-US" sz="3000" b="1" dirty="0">
                <a:solidFill>
                  <a:schemeClr val="accent5">
                    <a:lumMod val="50000"/>
                  </a:schemeClr>
                </a:solidFill>
                <a:latin typeface="Courier New" panose="02070309020205020404" pitchFamily="49" charset="0"/>
                <a:cs typeface="Courier New" panose="02070309020205020404" pitchFamily="49" charset="0"/>
              </a:rPr>
              <a:t> </a:t>
            </a:r>
            <a:r>
              <a:rPr lang="en-US" sz="3000" b="1" dirty="0" err="1">
                <a:solidFill>
                  <a:schemeClr val="accent5">
                    <a:lumMod val="50000"/>
                  </a:schemeClr>
                </a:solidFill>
                <a:latin typeface="Courier New" panose="02070309020205020404" pitchFamily="49" charset="0"/>
                <a:cs typeface="Courier New" panose="02070309020205020404" pitchFamily="49" charset="0"/>
              </a:rPr>
              <a:t>hóa</a:t>
            </a:r>
            <a:r>
              <a:rPr lang="en-US" sz="3000" b="1" dirty="0">
                <a:solidFill>
                  <a:schemeClr val="accent5">
                    <a:lumMod val="50000"/>
                  </a:schemeClr>
                </a:solidFill>
                <a:latin typeface="Courier New" panose="02070309020205020404" pitchFamily="49" charset="0"/>
                <a:cs typeface="Courier New" panose="02070309020205020404" pitchFamily="49" charset="0"/>
              </a:rPr>
              <a:t> </a:t>
            </a:r>
            <a:r>
              <a:rPr lang="en-US" sz="3000" b="1" dirty="0" err="1">
                <a:solidFill>
                  <a:schemeClr val="accent5">
                    <a:lumMod val="50000"/>
                  </a:schemeClr>
                </a:solidFill>
                <a:latin typeface="Courier New" panose="02070309020205020404" pitchFamily="49" charset="0"/>
                <a:cs typeface="Courier New" panose="02070309020205020404" pitchFamily="49" charset="0"/>
              </a:rPr>
              <a:t>vật</a:t>
            </a:r>
            <a:r>
              <a:rPr lang="en-US" sz="3000" b="1" dirty="0">
                <a:solidFill>
                  <a:schemeClr val="accent5">
                    <a:lumMod val="50000"/>
                  </a:schemeClr>
                </a:solidFill>
                <a:latin typeface="Courier New" panose="02070309020205020404" pitchFamily="49" charset="0"/>
                <a:cs typeface="Courier New" panose="02070309020205020404" pitchFamily="49" charset="0"/>
              </a:rPr>
              <a:t> </a:t>
            </a:r>
            <a:r>
              <a:rPr lang="en-US" sz="3000" b="1" dirty="0" err="1">
                <a:solidFill>
                  <a:schemeClr val="accent5">
                    <a:lumMod val="50000"/>
                  </a:schemeClr>
                </a:solidFill>
                <a:latin typeface="Courier New" panose="02070309020205020404" pitchFamily="49" charset="0"/>
                <a:cs typeface="Courier New" panose="02070309020205020404" pitchFamily="49" charset="0"/>
              </a:rPr>
              <a:t>chất</a:t>
            </a:r>
            <a:r>
              <a:rPr lang="en-US" sz="3000" b="1" dirty="0">
                <a:solidFill>
                  <a:schemeClr val="accent5">
                    <a:lumMod val="50000"/>
                  </a:schemeClr>
                </a:solidFill>
                <a:latin typeface="Courier New" panose="02070309020205020404" pitchFamily="49" charset="0"/>
                <a:cs typeface="Courier New" panose="02070309020205020404" pitchFamily="49" charset="0"/>
              </a:rPr>
              <a:t> </a:t>
            </a:r>
            <a:r>
              <a:rPr lang="en-US" sz="3000" b="1" dirty="0" err="1">
                <a:solidFill>
                  <a:schemeClr val="accent5">
                    <a:lumMod val="50000"/>
                  </a:schemeClr>
                </a:solidFill>
                <a:latin typeface="Courier New" panose="02070309020205020404" pitchFamily="49" charset="0"/>
                <a:cs typeface="Courier New" panose="02070309020205020404" pitchFamily="49" charset="0"/>
              </a:rPr>
              <a:t>và</a:t>
            </a:r>
            <a:r>
              <a:rPr lang="en-US" sz="3000" b="1" dirty="0">
                <a:solidFill>
                  <a:schemeClr val="accent5">
                    <a:lumMod val="50000"/>
                  </a:schemeClr>
                </a:solidFill>
                <a:latin typeface="Courier New" panose="02070309020205020404" pitchFamily="49" charset="0"/>
                <a:cs typeface="Courier New" panose="02070309020205020404" pitchFamily="49" charset="0"/>
              </a:rPr>
              <a:t> </a:t>
            </a:r>
            <a:r>
              <a:rPr lang="en-US" sz="3000" b="1" dirty="0" err="1">
                <a:solidFill>
                  <a:schemeClr val="accent5">
                    <a:lumMod val="50000"/>
                  </a:schemeClr>
                </a:solidFill>
                <a:latin typeface="Courier New" panose="02070309020205020404" pitchFamily="49" charset="0"/>
                <a:cs typeface="Courier New" panose="02070309020205020404" pitchFamily="49" charset="0"/>
              </a:rPr>
              <a:t>năng</a:t>
            </a:r>
            <a:r>
              <a:rPr lang="en-US" sz="3000" b="1" dirty="0">
                <a:solidFill>
                  <a:schemeClr val="accent5">
                    <a:lumMod val="50000"/>
                  </a:schemeClr>
                </a:solidFill>
                <a:latin typeface="Courier New" panose="02070309020205020404" pitchFamily="49" charset="0"/>
                <a:cs typeface="Courier New" panose="02070309020205020404" pitchFamily="49" charset="0"/>
              </a:rPr>
              <a:t> </a:t>
            </a:r>
            <a:r>
              <a:rPr lang="en-US" sz="3000" b="1" dirty="0" err="1">
                <a:solidFill>
                  <a:schemeClr val="accent5">
                    <a:lumMod val="50000"/>
                  </a:schemeClr>
                </a:solidFill>
                <a:latin typeface="Courier New" panose="02070309020205020404" pitchFamily="49" charset="0"/>
                <a:cs typeface="Courier New" panose="02070309020205020404" pitchFamily="49" charset="0"/>
              </a:rPr>
              <a:t>lượng</a:t>
            </a:r>
            <a:endParaRPr lang="en-US" sz="3000" b="1" dirty="0">
              <a:solidFill>
                <a:schemeClr val="accent5">
                  <a:lumMod val="50000"/>
                </a:schemeClr>
              </a:solidFill>
              <a:latin typeface="Courier New" panose="02070309020205020404" pitchFamily="49" charset="0"/>
              <a:cs typeface="Courier New" panose="02070309020205020404" pitchFamily="49" charset="0"/>
            </a:endParaRPr>
          </a:p>
        </p:txBody>
      </p:sp>
      <p:sp>
        <p:nvSpPr>
          <p:cNvPr id="7" name="Rounded Rectangle 6"/>
          <p:cNvSpPr/>
          <p:nvPr/>
        </p:nvSpPr>
        <p:spPr>
          <a:xfrm>
            <a:off x="5087155" y="1881285"/>
            <a:ext cx="2228045" cy="47977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5059250" y="3166691"/>
            <a:ext cx="2228045" cy="47977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1" y="693341"/>
            <a:ext cx="3438658" cy="553998"/>
          </a:xfrm>
          <a:prstGeom prst="rect">
            <a:avLst/>
          </a:prstGeom>
          <a:noFill/>
          <a:ln>
            <a:noFill/>
          </a:ln>
        </p:spPr>
        <p:txBody>
          <a:bodyPr wrap="square" rtlCol="0">
            <a:spAutoFit/>
          </a:bodyPr>
          <a:lstStyle/>
          <a:p>
            <a:r>
              <a:rPr lang="en-US" sz="3000" b="1" dirty="0" err="1">
                <a:solidFill>
                  <a:srgbClr val="00B0F0"/>
                </a:solidFill>
                <a:latin typeface="Courier New" panose="02070309020205020404" pitchFamily="49" charset="0"/>
                <a:cs typeface="Courier New" panose="02070309020205020404" pitchFamily="49" charset="0"/>
              </a:rPr>
              <a:t>Màng</a:t>
            </a:r>
            <a:r>
              <a:rPr lang="en-US" sz="3000" b="1" dirty="0">
                <a:solidFill>
                  <a:srgbClr val="00B0F0"/>
                </a:solidFill>
                <a:latin typeface="Courier New" panose="02070309020205020404" pitchFamily="49" charset="0"/>
                <a:cs typeface="Courier New" panose="02070309020205020404" pitchFamily="49" charset="0"/>
              </a:rPr>
              <a:t> </a:t>
            </a:r>
            <a:r>
              <a:rPr lang="en-US" sz="3000" b="1" dirty="0" err="1">
                <a:solidFill>
                  <a:srgbClr val="00B0F0"/>
                </a:solidFill>
                <a:latin typeface="Courier New" panose="02070309020205020404" pitchFamily="49" charset="0"/>
                <a:cs typeface="Courier New" panose="02070309020205020404" pitchFamily="49" charset="0"/>
              </a:rPr>
              <a:t>sinh</a:t>
            </a:r>
            <a:r>
              <a:rPr lang="en-US" sz="3000" b="1" dirty="0">
                <a:solidFill>
                  <a:srgbClr val="00B0F0"/>
                </a:solidFill>
                <a:latin typeface="Courier New" panose="02070309020205020404" pitchFamily="49" charset="0"/>
                <a:cs typeface="Courier New" panose="02070309020205020404" pitchFamily="49" charset="0"/>
              </a:rPr>
              <a:t> </a:t>
            </a:r>
            <a:r>
              <a:rPr lang="en-US" sz="3000" b="1" dirty="0" err="1">
                <a:solidFill>
                  <a:srgbClr val="00B0F0"/>
                </a:solidFill>
                <a:latin typeface="Courier New" panose="02070309020205020404" pitchFamily="49" charset="0"/>
                <a:cs typeface="Courier New" panose="02070309020205020404" pitchFamily="49" charset="0"/>
              </a:rPr>
              <a:t>chất</a:t>
            </a:r>
            <a:endParaRPr lang="en-US" sz="3000" b="1" dirty="0">
              <a:solidFill>
                <a:srgbClr val="00B0F0"/>
              </a:solidFill>
              <a:latin typeface="Courier New" panose="02070309020205020404" pitchFamily="49" charset="0"/>
              <a:cs typeface="Courier New" panose="02070309020205020404" pitchFamily="49" charset="0"/>
            </a:endParaRPr>
          </a:p>
        </p:txBody>
      </p:sp>
      <p:cxnSp>
        <p:nvCxnSpPr>
          <p:cNvPr id="21" name="Straight Connector 20"/>
          <p:cNvCxnSpPr>
            <a:stCxn id="19" idx="2"/>
            <a:endCxn id="2" idx="1"/>
          </p:cNvCxnSpPr>
          <p:nvPr/>
        </p:nvCxnSpPr>
        <p:spPr>
          <a:xfrm>
            <a:off x="1719330" y="1247339"/>
            <a:ext cx="859385" cy="33396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7422747" y="1288753"/>
            <a:ext cx="1844083" cy="553998"/>
          </a:xfrm>
          <a:prstGeom prst="rect">
            <a:avLst/>
          </a:prstGeom>
          <a:noFill/>
          <a:ln>
            <a:noFill/>
          </a:ln>
        </p:spPr>
        <p:txBody>
          <a:bodyPr wrap="square" rtlCol="0">
            <a:spAutoFit/>
          </a:bodyPr>
          <a:lstStyle/>
          <a:p>
            <a:r>
              <a:rPr lang="en-US" sz="3000" b="1" dirty="0" err="1">
                <a:solidFill>
                  <a:srgbClr val="FFC000"/>
                </a:solidFill>
                <a:latin typeface="Courier New" panose="02070309020205020404" pitchFamily="49" charset="0"/>
                <a:cs typeface="Courier New" panose="02070309020205020404" pitchFamily="49" charset="0"/>
              </a:rPr>
              <a:t>Tế</a:t>
            </a:r>
            <a:r>
              <a:rPr lang="en-US" sz="3000" b="1" dirty="0">
                <a:solidFill>
                  <a:srgbClr val="FFC000"/>
                </a:solidFill>
                <a:latin typeface="Courier New" panose="02070309020205020404" pitchFamily="49" charset="0"/>
                <a:cs typeface="Courier New" panose="02070309020205020404" pitchFamily="49" charset="0"/>
              </a:rPr>
              <a:t> </a:t>
            </a:r>
            <a:r>
              <a:rPr lang="en-US" sz="3000" b="1" dirty="0" err="1">
                <a:solidFill>
                  <a:srgbClr val="FFC000"/>
                </a:solidFill>
                <a:latin typeface="Courier New" panose="02070309020205020404" pitchFamily="49" charset="0"/>
                <a:cs typeface="Courier New" panose="02070309020205020404" pitchFamily="49" charset="0"/>
              </a:rPr>
              <a:t>bào</a:t>
            </a:r>
            <a:endParaRPr lang="en-US" sz="3000" b="1" dirty="0">
              <a:solidFill>
                <a:srgbClr val="FFC000"/>
              </a:solidFill>
              <a:latin typeface="Courier New" panose="02070309020205020404" pitchFamily="49" charset="0"/>
              <a:cs typeface="Courier New" panose="02070309020205020404" pitchFamily="49" charset="0"/>
            </a:endParaRPr>
          </a:p>
        </p:txBody>
      </p:sp>
      <p:sp>
        <p:nvSpPr>
          <p:cNvPr id="25" name="TextBox 24"/>
          <p:cNvSpPr txBox="1"/>
          <p:nvPr/>
        </p:nvSpPr>
        <p:spPr>
          <a:xfrm>
            <a:off x="9266830" y="637730"/>
            <a:ext cx="2576161" cy="553998"/>
          </a:xfrm>
          <a:prstGeom prst="rect">
            <a:avLst/>
          </a:prstGeom>
          <a:noFill/>
          <a:ln>
            <a:noFill/>
          </a:ln>
        </p:spPr>
        <p:txBody>
          <a:bodyPr wrap="square" rtlCol="0">
            <a:spAutoFit/>
          </a:bodyPr>
          <a:lstStyle/>
          <a:p>
            <a:r>
              <a:rPr lang="en-US" sz="3000" b="1" dirty="0" err="1">
                <a:solidFill>
                  <a:schemeClr val="accent2">
                    <a:lumMod val="75000"/>
                  </a:schemeClr>
                </a:solidFill>
                <a:latin typeface="Courier New" panose="02070309020205020404" pitchFamily="49" charset="0"/>
                <a:cs typeface="Courier New" panose="02070309020205020404" pitchFamily="49" charset="0"/>
              </a:rPr>
              <a:t>Môi</a:t>
            </a:r>
            <a:r>
              <a:rPr lang="en-US" sz="3000" b="1" dirty="0">
                <a:solidFill>
                  <a:schemeClr val="accent2">
                    <a:lumMod val="75000"/>
                  </a:schemeClr>
                </a:solidFill>
                <a:latin typeface="Courier New" panose="02070309020205020404" pitchFamily="49" charset="0"/>
                <a:cs typeface="Courier New" panose="02070309020205020404" pitchFamily="49" charset="0"/>
              </a:rPr>
              <a:t> </a:t>
            </a:r>
            <a:r>
              <a:rPr lang="en-US" sz="3000" b="1" dirty="0" err="1">
                <a:solidFill>
                  <a:schemeClr val="accent2">
                    <a:lumMod val="75000"/>
                  </a:schemeClr>
                </a:solidFill>
                <a:latin typeface="Courier New" panose="02070309020205020404" pitchFamily="49" charset="0"/>
                <a:cs typeface="Courier New" panose="02070309020205020404" pitchFamily="49" charset="0"/>
              </a:rPr>
              <a:t>trường</a:t>
            </a:r>
            <a:endParaRPr lang="en-US" sz="3000" b="1" dirty="0">
              <a:solidFill>
                <a:schemeClr val="accent2">
                  <a:lumMod val="75000"/>
                </a:schemeClr>
              </a:solidFill>
              <a:latin typeface="Courier New" panose="02070309020205020404" pitchFamily="49" charset="0"/>
              <a:cs typeface="Courier New" panose="02070309020205020404" pitchFamily="49" charset="0"/>
            </a:endParaRPr>
          </a:p>
        </p:txBody>
      </p:sp>
      <p:sp>
        <p:nvSpPr>
          <p:cNvPr id="16" name="Cloud Callout 15"/>
          <p:cNvSpPr/>
          <p:nvPr/>
        </p:nvSpPr>
        <p:spPr>
          <a:xfrm>
            <a:off x="353655" y="824407"/>
            <a:ext cx="11639233" cy="3650726"/>
          </a:xfrm>
          <a:prstGeom prst="cloudCallou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70C0"/>
                </a:solidFill>
                <a:latin typeface="Courier New" panose="02070309020205020404" pitchFamily="49" charset="0"/>
                <a:cs typeface="Courier New" panose="02070309020205020404" pitchFamily="49" charset="0"/>
              </a:rPr>
              <a:t>Trao</a:t>
            </a:r>
            <a:r>
              <a:rPr lang="en-US" sz="4000" b="1" dirty="0">
                <a:solidFill>
                  <a:srgbClr val="0070C0"/>
                </a:solidFill>
                <a:latin typeface="Courier New" panose="02070309020205020404" pitchFamily="49" charset="0"/>
                <a:cs typeface="Courier New" panose="02070309020205020404" pitchFamily="49" charset="0"/>
              </a:rPr>
              <a:t> </a:t>
            </a:r>
            <a:r>
              <a:rPr lang="en-US" sz="4000" b="1" dirty="0" err="1">
                <a:solidFill>
                  <a:srgbClr val="0070C0"/>
                </a:solidFill>
                <a:latin typeface="Courier New" panose="02070309020205020404" pitchFamily="49" charset="0"/>
                <a:cs typeface="Courier New" panose="02070309020205020404" pitchFamily="49" charset="0"/>
              </a:rPr>
              <a:t>đổi</a:t>
            </a:r>
            <a:r>
              <a:rPr lang="en-US" sz="4000" b="1" dirty="0">
                <a:solidFill>
                  <a:srgbClr val="0070C0"/>
                </a:solidFill>
                <a:latin typeface="Courier New" panose="02070309020205020404" pitchFamily="49" charset="0"/>
                <a:cs typeface="Courier New" panose="02070309020205020404" pitchFamily="49" charset="0"/>
              </a:rPr>
              <a:t> </a:t>
            </a:r>
            <a:r>
              <a:rPr lang="en-US" sz="4000" b="1" dirty="0" err="1">
                <a:solidFill>
                  <a:srgbClr val="0070C0"/>
                </a:solidFill>
                <a:latin typeface="Courier New" panose="02070309020205020404" pitchFamily="49" charset="0"/>
                <a:cs typeface="Courier New" panose="02070309020205020404" pitchFamily="49" charset="0"/>
              </a:rPr>
              <a:t>chất</a:t>
            </a:r>
            <a:r>
              <a:rPr lang="en-US" sz="4000" b="1" dirty="0">
                <a:solidFill>
                  <a:srgbClr val="0070C0"/>
                </a:solidFill>
                <a:latin typeface="Courier New" panose="02070309020205020404" pitchFamily="49" charset="0"/>
                <a:cs typeface="Courier New" panose="02070309020205020404" pitchFamily="49" charset="0"/>
              </a:rPr>
              <a:t> ở </a:t>
            </a:r>
            <a:r>
              <a:rPr lang="en-US" sz="4000" b="1" dirty="0" err="1">
                <a:solidFill>
                  <a:srgbClr val="0070C0"/>
                </a:solidFill>
                <a:latin typeface="Courier New" panose="02070309020205020404" pitchFamily="49" charset="0"/>
                <a:cs typeface="Courier New" panose="02070309020205020404" pitchFamily="49" charset="0"/>
              </a:rPr>
              <a:t>tế</a:t>
            </a:r>
            <a:r>
              <a:rPr lang="en-US" sz="4000" b="1" dirty="0">
                <a:solidFill>
                  <a:srgbClr val="0070C0"/>
                </a:solidFill>
                <a:latin typeface="Courier New" panose="02070309020205020404" pitchFamily="49" charset="0"/>
                <a:cs typeface="Courier New" panose="02070309020205020404" pitchFamily="49" charset="0"/>
              </a:rPr>
              <a:t> </a:t>
            </a:r>
            <a:r>
              <a:rPr lang="en-US" sz="4000" b="1" dirty="0" err="1">
                <a:solidFill>
                  <a:srgbClr val="0070C0"/>
                </a:solidFill>
                <a:latin typeface="Courier New" panose="02070309020205020404" pitchFamily="49" charset="0"/>
                <a:cs typeface="Courier New" panose="02070309020205020404" pitchFamily="49" charset="0"/>
              </a:rPr>
              <a:t>bào</a:t>
            </a:r>
            <a:r>
              <a:rPr lang="en-US" sz="4000" b="1" dirty="0">
                <a:solidFill>
                  <a:srgbClr val="0070C0"/>
                </a:solidFill>
                <a:latin typeface="Courier New" panose="02070309020205020404" pitchFamily="49" charset="0"/>
                <a:cs typeface="Courier New" panose="02070309020205020404" pitchFamily="49" charset="0"/>
              </a:rPr>
              <a:t> </a:t>
            </a:r>
            <a:r>
              <a:rPr lang="en-US" sz="4000" b="1" dirty="0" err="1">
                <a:solidFill>
                  <a:srgbClr val="0070C0"/>
                </a:solidFill>
                <a:latin typeface="Courier New" panose="02070309020205020404" pitchFamily="49" charset="0"/>
                <a:cs typeface="Courier New" panose="02070309020205020404" pitchFamily="49" charset="0"/>
              </a:rPr>
              <a:t>gồm</a:t>
            </a:r>
            <a:r>
              <a:rPr lang="en-US" sz="4000" b="1" dirty="0">
                <a:solidFill>
                  <a:srgbClr val="0070C0"/>
                </a:solidFill>
                <a:latin typeface="Courier New" panose="02070309020205020404" pitchFamily="49" charset="0"/>
                <a:cs typeface="Courier New" panose="02070309020205020404" pitchFamily="49" charset="0"/>
              </a:rPr>
              <a:t> </a:t>
            </a:r>
            <a:r>
              <a:rPr lang="en-US" sz="4000" b="1" dirty="0" err="1">
                <a:solidFill>
                  <a:srgbClr val="0070C0"/>
                </a:solidFill>
                <a:latin typeface="Courier New" panose="02070309020205020404" pitchFamily="49" charset="0"/>
                <a:cs typeface="Courier New" panose="02070309020205020404" pitchFamily="49" charset="0"/>
              </a:rPr>
              <a:t>những</a:t>
            </a:r>
            <a:r>
              <a:rPr lang="en-US" sz="4000" b="1" dirty="0">
                <a:solidFill>
                  <a:srgbClr val="0070C0"/>
                </a:solidFill>
                <a:latin typeface="Courier New" panose="02070309020205020404" pitchFamily="49" charset="0"/>
                <a:cs typeface="Courier New" panose="02070309020205020404" pitchFamily="49" charset="0"/>
              </a:rPr>
              <a:t> </a:t>
            </a:r>
            <a:r>
              <a:rPr lang="en-US" sz="4000" b="1" dirty="0" err="1">
                <a:solidFill>
                  <a:srgbClr val="0070C0"/>
                </a:solidFill>
                <a:latin typeface="Courier New" panose="02070309020205020404" pitchFamily="49" charset="0"/>
                <a:cs typeface="Courier New" panose="02070309020205020404" pitchFamily="49" charset="0"/>
              </a:rPr>
              <a:t>quá</a:t>
            </a:r>
            <a:r>
              <a:rPr lang="en-US" sz="4000" b="1" dirty="0">
                <a:solidFill>
                  <a:srgbClr val="0070C0"/>
                </a:solidFill>
                <a:latin typeface="Courier New" panose="02070309020205020404" pitchFamily="49" charset="0"/>
                <a:cs typeface="Courier New" panose="02070309020205020404" pitchFamily="49" charset="0"/>
              </a:rPr>
              <a:t> </a:t>
            </a:r>
            <a:r>
              <a:rPr lang="en-US" sz="4000" b="1" dirty="0" err="1">
                <a:solidFill>
                  <a:srgbClr val="0070C0"/>
                </a:solidFill>
                <a:latin typeface="Courier New" panose="02070309020205020404" pitchFamily="49" charset="0"/>
                <a:cs typeface="Courier New" panose="02070309020205020404" pitchFamily="49" charset="0"/>
              </a:rPr>
              <a:t>trình</a:t>
            </a:r>
            <a:r>
              <a:rPr lang="en-US" sz="4000" b="1" dirty="0">
                <a:solidFill>
                  <a:srgbClr val="0070C0"/>
                </a:solidFill>
                <a:latin typeface="Courier New" panose="02070309020205020404" pitchFamily="49" charset="0"/>
                <a:cs typeface="Courier New" panose="02070309020205020404" pitchFamily="49" charset="0"/>
              </a:rPr>
              <a:t> </a:t>
            </a:r>
            <a:r>
              <a:rPr lang="en-US" sz="4000" b="1" dirty="0" err="1">
                <a:solidFill>
                  <a:srgbClr val="0070C0"/>
                </a:solidFill>
                <a:latin typeface="Courier New" panose="02070309020205020404" pitchFamily="49" charset="0"/>
                <a:cs typeface="Courier New" panose="02070309020205020404" pitchFamily="49" charset="0"/>
              </a:rPr>
              <a:t>nào</a:t>
            </a:r>
            <a:r>
              <a:rPr lang="en-US" sz="4000" b="1" dirty="0">
                <a:solidFill>
                  <a:srgbClr val="0070C0"/>
                </a:solidFill>
                <a:latin typeface="Courier New" panose="02070309020205020404" pitchFamily="49" charset="0"/>
                <a:cs typeface="Courier New" panose="02070309020205020404" pitchFamily="49" charset="0"/>
              </a:rPr>
              <a:t>?</a:t>
            </a:r>
          </a:p>
        </p:txBody>
      </p:sp>
    </p:spTree>
    <p:extLst>
      <p:ext uri="{BB962C8B-B14F-4D97-AF65-F5344CB8AC3E}">
        <p14:creationId xmlns:p14="http://schemas.microsoft.com/office/powerpoint/2010/main" val="3716834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16"/>
                                        </p:tgtEl>
                                      </p:cBhvr>
                                    </p:animEffect>
                                    <p:set>
                                      <p:cBhvr>
                                        <p:cTn id="14" dur="1" fill="hold">
                                          <p:stCondLst>
                                            <p:cond delay="499"/>
                                          </p:stCondLst>
                                        </p:cTn>
                                        <p:tgtEl>
                                          <p:spTgt spid="1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15"/>
                                        </p:tgtEl>
                                      </p:cBhvr>
                                    </p:animEffect>
                                    <p:set>
                                      <p:cBhvr>
                                        <p:cTn id="19" dur="1" fill="hold">
                                          <p:stCondLst>
                                            <p:cond delay="499"/>
                                          </p:stCondLst>
                                        </p:cTn>
                                        <p:tgtEl>
                                          <p:spTgt spid="15"/>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32" presetClass="emph" presetSubtype="0" repeatCount="5000" fill="hold" grpId="0" nodeType="clickEffect">
                                  <p:stCondLst>
                                    <p:cond delay="0"/>
                                  </p:stCondLst>
                                  <p:childTnLst>
                                    <p:animRot by="120000">
                                      <p:cBhvr>
                                        <p:cTn id="23" dur="100" fill="hold">
                                          <p:stCondLst>
                                            <p:cond delay="0"/>
                                          </p:stCondLst>
                                        </p:cTn>
                                        <p:tgtEl>
                                          <p:spTgt spid="13"/>
                                        </p:tgtEl>
                                        <p:attrNameLst>
                                          <p:attrName>r</p:attrName>
                                        </p:attrNameLst>
                                      </p:cBhvr>
                                    </p:animRot>
                                    <p:animRot by="-240000">
                                      <p:cBhvr>
                                        <p:cTn id="24" dur="200" fill="hold">
                                          <p:stCondLst>
                                            <p:cond delay="200"/>
                                          </p:stCondLst>
                                        </p:cTn>
                                        <p:tgtEl>
                                          <p:spTgt spid="13"/>
                                        </p:tgtEl>
                                        <p:attrNameLst>
                                          <p:attrName>r</p:attrName>
                                        </p:attrNameLst>
                                      </p:cBhvr>
                                    </p:animRot>
                                    <p:animRot by="240000">
                                      <p:cBhvr>
                                        <p:cTn id="25" dur="200" fill="hold">
                                          <p:stCondLst>
                                            <p:cond delay="400"/>
                                          </p:stCondLst>
                                        </p:cTn>
                                        <p:tgtEl>
                                          <p:spTgt spid="13"/>
                                        </p:tgtEl>
                                        <p:attrNameLst>
                                          <p:attrName>r</p:attrName>
                                        </p:attrNameLst>
                                      </p:cBhvr>
                                    </p:animRot>
                                    <p:animRot by="-240000">
                                      <p:cBhvr>
                                        <p:cTn id="26" dur="200" fill="hold">
                                          <p:stCondLst>
                                            <p:cond delay="600"/>
                                          </p:stCondLst>
                                        </p:cTn>
                                        <p:tgtEl>
                                          <p:spTgt spid="13"/>
                                        </p:tgtEl>
                                        <p:attrNameLst>
                                          <p:attrName>r</p:attrName>
                                        </p:attrNameLst>
                                      </p:cBhvr>
                                    </p:animRot>
                                    <p:animRot by="120000">
                                      <p:cBhvr>
                                        <p:cTn id="27" dur="200" fill="hold">
                                          <p:stCondLst>
                                            <p:cond delay="800"/>
                                          </p:stCondLst>
                                        </p:cTn>
                                        <p:tgtEl>
                                          <p:spTgt spid="13"/>
                                        </p:tgtEl>
                                        <p:attrNameLst>
                                          <p:attrName>r</p:attrName>
                                        </p:attrNameLst>
                                      </p:cBhvr>
                                    </p:animRot>
                                  </p:childTnLst>
                                </p:cTn>
                              </p:par>
                              <p:par>
                                <p:cTn id="28" presetID="32" presetClass="emph" presetSubtype="0" repeatCount="5000" fill="hold" grpId="0" nodeType="withEffect">
                                  <p:stCondLst>
                                    <p:cond delay="0"/>
                                  </p:stCondLst>
                                  <p:childTnLst>
                                    <p:animRot by="120000">
                                      <p:cBhvr>
                                        <p:cTn id="29" dur="100" fill="hold">
                                          <p:stCondLst>
                                            <p:cond delay="0"/>
                                          </p:stCondLst>
                                        </p:cTn>
                                        <p:tgtEl>
                                          <p:spTgt spid="14"/>
                                        </p:tgtEl>
                                        <p:attrNameLst>
                                          <p:attrName>r</p:attrName>
                                        </p:attrNameLst>
                                      </p:cBhvr>
                                    </p:animRot>
                                    <p:animRot by="-240000">
                                      <p:cBhvr>
                                        <p:cTn id="30" dur="200" fill="hold">
                                          <p:stCondLst>
                                            <p:cond delay="200"/>
                                          </p:stCondLst>
                                        </p:cTn>
                                        <p:tgtEl>
                                          <p:spTgt spid="14"/>
                                        </p:tgtEl>
                                        <p:attrNameLst>
                                          <p:attrName>r</p:attrName>
                                        </p:attrNameLst>
                                      </p:cBhvr>
                                    </p:animRot>
                                    <p:animRot by="240000">
                                      <p:cBhvr>
                                        <p:cTn id="31" dur="200" fill="hold">
                                          <p:stCondLst>
                                            <p:cond delay="400"/>
                                          </p:stCondLst>
                                        </p:cTn>
                                        <p:tgtEl>
                                          <p:spTgt spid="14"/>
                                        </p:tgtEl>
                                        <p:attrNameLst>
                                          <p:attrName>r</p:attrName>
                                        </p:attrNameLst>
                                      </p:cBhvr>
                                    </p:animRot>
                                    <p:animRot by="-240000">
                                      <p:cBhvr>
                                        <p:cTn id="32" dur="200" fill="hold">
                                          <p:stCondLst>
                                            <p:cond delay="600"/>
                                          </p:stCondLst>
                                        </p:cTn>
                                        <p:tgtEl>
                                          <p:spTgt spid="14"/>
                                        </p:tgtEl>
                                        <p:attrNameLst>
                                          <p:attrName>r</p:attrName>
                                        </p:attrNameLst>
                                      </p:cBhvr>
                                    </p:animRot>
                                    <p:animRot by="120000">
                                      <p:cBhvr>
                                        <p:cTn id="33" dur="200" fill="hold">
                                          <p:stCondLst>
                                            <p:cond delay="800"/>
                                          </p:stCondLst>
                                        </p:cTn>
                                        <p:tgtEl>
                                          <p:spTgt spid="14"/>
                                        </p:tgtEl>
                                        <p:attrNameLst>
                                          <p:attrName>r</p:attrName>
                                        </p:attrNameLst>
                                      </p:cBhvr>
                                    </p:animRot>
                                  </p:childTnLst>
                                </p:cTn>
                              </p:par>
                              <p:par>
                                <p:cTn id="34" presetID="26" presetClass="emph" presetSubtype="0" repeatCount="5000" fill="hold" grpId="0" nodeType="withEffect">
                                  <p:stCondLst>
                                    <p:cond delay="0"/>
                                  </p:stCondLst>
                                  <p:childTnLst>
                                    <p:animEffect transition="out" filter="fade">
                                      <p:cBhvr>
                                        <p:cTn id="35" dur="500" tmFilter="0, 0; .2, .5; .8, .5; 1, 0"/>
                                        <p:tgtEl>
                                          <p:spTgt spid="11"/>
                                        </p:tgtEl>
                                      </p:cBhvr>
                                    </p:animEffect>
                                    <p:animScale>
                                      <p:cBhvr>
                                        <p:cTn id="36" dur="250" autoRev="1" fill="hold"/>
                                        <p:tgtEl>
                                          <p:spTgt spid="11"/>
                                        </p:tgtEl>
                                      </p:cBhvr>
                                      <p:by x="105000" y="105000"/>
                                    </p:animScale>
                                  </p:childTnLst>
                                </p:cTn>
                              </p:par>
                              <p:par>
                                <p:cTn id="37" presetID="26" presetClass="emph" presetSubtype="0" repeatCount="5000" fill="hold" grpId="0" nodeType="withEffect">
                                  <p:stCondLst>
                                    <p:cond delay="0"/>
                                  </p:stCondLst>
                                  <p:childTnLst>
                                    <p:animEffect transition="out" filter="fade">
                                      <p:cBhvr>
                                        <p:cTn id="38" dur="500" tmFilter="0, 0; .2, .5; .8, .5; 1, 0"/>
                                        <p:tgtEl>
                                          <p:spTgt spid="12"/>
                                        </p:tgtEl>
                                      </p:cBhvr>
                                    </p:animEffect>
                                    <p:animScale>
                                      <p:cBhvr>
                                        <p:cTn id="39" dur="250" autoRev="1" fill="hold"/>
                                        <p:tgtEl>
                                          <p:spTgt spid="12"/>
                                        </p:tgtEl>
                                      </p:cBhvr>
                                      <p:by x="105000" y="105000"/>
                                    </p:animScale>
                                  </p:childTnLst>
                                </p:cTn>
                              </p:par>
                              <p:par>
                                <p:cTn id="40" presetID="7" presetClass="emph" presetSubtype="6" fill="hold" nodeType="withEffect">
                                  <p:stCondLst>
                                    <p:cond delay="0"/>
                                  </p:stCondLst>
                                  <p:childTnLst>
                                    <p:animClr clrSpc="hsl" dir="cw">
                                      <p:cBhvr>
                                        <p:cTn id="41" dur="2000" fill="hold"/>
                                        <p:tgtEl>
                                          <p:spTgt spid="2"/>
                                        </p:tgtEl>
                                        <p:attrNameLst>
                                          <p:attrName>stroke.color</p:attrName>
                                        </p:attrNameLst>
                                      </p:cBhvr>
                                      <p:to>
                                        <a:schemeClr val="accent2"/>
                                      </p:to>
                                    </p:animClr>
                                    <p:set>
                                      <p:cBhvr>
                                        <p:cTn id="42" dur="2000" fill="hold"/>
                                        <p:tgtEl>
                                          <p:spTgt spid="2"/>
                                        </p:tgtEl>
                                        <p:attrNameLst>
                                          <p:attrName>stroke.on</p:attrName>
                                        </p:attrNameLst>
                                      </p:cBhvr>
                                      <p:to>
                                        <p:strVal val="true"/>
                                      </p:to>
                                    </p:se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p:cTn id="47" dur="500" fill="hold"/>
                                        <p:tgtEl>
                                          <p:spTgt spid="5"/>
                                        </p:tgtEl>
                                        <p:attrNameLst>
                                          <p:attrName>ppt_w</p:attrName>
                                        </p:attrNameLst>
                                      </p:cBhvr>
                                      <p:tavLst>
                                        <p:tav tm="0">
                                          <p:val>
                                            <p:fltVal val="0"/>
                                          </p:val>
                                        </p:tav>
                                        <p:tav tm="100000">
                                          <p:val>
                                            <p:strVal val="#ppt_w"/>
                                          </p:val>
                                        </p:tav>
                                      </p:tavLst>
                                    </p:anim>
                                    <p:anim calcmode="lin" valueType="num">
                                      <p:cBhvr>
                                        <p:cTn id="48" dur="500" fill="hold"/>
                                        <p:tgtEl>
                                          <p:spTgt spid="5"/>
                                        </p:tgtEl>
                                        <p:attrNameLst>
                                          <p:attrName>ppt_h</p:attrName>
                                        </p:attrNameLst>
                                      </p:cBhvr>
                                      <p:tavLst>
                                        <p:tav tm="0">
                                          <p:val>
                                            <p:fltVal val="0"/>
                                          </p:val>
                                        </p:tav>
                                        <p:tav tm="100000">
                                          <p:val>
                                            <p:strVal val="#ppt_h"/>
                                          </p:val>
                                        </p:tav>
                                      </p:tavLst>
                                    </p:anim>
                                    <p:animEffect transition="in" filter="fade">
                                      <p:cBhvr>
                                        <p:cTn id="49" dur="500"/>
                                        <p:tgtEl>
                                          <p:spTgt spid="5"/>
                                        </p:tgtEl>
                                      </p:cBhvr>
                                    </p:animEffect>
                                  </p:childTnLst>
                                </p:cTn>
                              </p:par>
                            </p:childTnLst>
                          </p:cTn>
                        </p:par>
                      </p:childTnLst>
                    </p:cTn>
                  </p:par>
                  <p:par>
                    <p:cTn id="50" fill="hold">
                      <p:stCondLst>
                        <p:cond delay="indefinite"/>
                      </p:stCondLst>
                      <p:childTnLst>
                        <p:par>
                          <p:cTn id="51" fill="hold">
                            <p:stCondLst>
                              <p:cond delay="0"/>
                            </p:stCondLst>
                            <p:childTnLst>
                              <p:par>
                                <p:cTn id="52" presetID="32" presetClass="emph" presetSubtype="0" repeatCount="5000" fill="hold" grpId="0" nodeType="clickEffect">
                                  <p:stCondLst>
                                    <p:cond delay="0"/>
                                  </p:stCondLst>
                                  <p:childTnLst>
                                    <p:animRot by="120000">
                                      <p:cBhvr>
                                        <p:cTn id="53" dur="100" fill="hold">
                                          <p:stCondLst>
                                            <p:cond delay="0"/>
                                          </p:stCondLst>
                                        </p:cTn>
                                        <p:tgtEl>
                                          <p:spTgt spid="3"/>
                                        </p:tgtEl>
                                        <p:attrNameLst>
                                          <p:attrName>r</p:attrName>
                                        </p:attrNameLst>
                                      </p:cBhvr>
                                    </p:animRot>
                                    <p:animRot by="-240000">
                                      <p:cBhvr>
                                        <p:cTn id="54" dur="200" fill="hold">
                                          <p:stCondLst>
                                            <p:cond delay="200"/>
                                          </p:stCondLst>
                                        </p:cTn>
                                        <p:tgtEl>
                                          <p:spTgt spid="3"/>
                                        </p:tgtEl>
                                        <p:attrNameLst>
                                          <p:attrName>r</p:attrName>
                                        </p:attrNameLst>
                                      </p:cBhvr>
                                    </p:animRot>
                                    <p:animRot by="240000">
                                      <p:cBhvr>
                                        <p:cTn id="55" dur="200" fill="hold">
                                          <p:stCondLst>
                                            <p:cond delay="400"/>
                                          </p:stCondLst>
                                        </p:cTn>
                                        <p:tgtEl>
                                          <p:spTgt spid="3"/>
                                        </p:tgtEl>
                                        <p:attrNameLst>
                                          <p:attrName>r</p:attrName>
                                        </p:attrNameLst>
                                      </p:cBhvr>
                                    </p:animRot>
                                    <p:animRot by="-240000">
                                      <p:cBhvr>
                                        <p:cTn id="56" dur="200" fill="hold">
                                          <p:stCondLst>
                                            <p:cond delay="600"/>
                                          </p:stCondLst>
                                        </p:cTn>
                                        <p:tgtEl>
                                          <p:spTgt spid="3"/>
                                        </p:tgtEl>
                                        <p:attrNameLst>
                                          <p:attrName>r</p:attrName>
                                        </p:attrNameLst>
                                      </p:cBhvr>
                                    </p:animRot>
                                    <p:animRot by="120000">
                                      <p:cBhvr>
                                        <p:cTn id="57" dur="200" fill="hold">
                                          <p:stCondLst>
                                            <p:cond delay="800"/>
                                          </p:stCondLst>
                                        </p:cTn>
                                        <p:tgtEl>
                                          <p:spTgt spid="3"/>
                                        </p:tgtEl>
                                        <p:attrNameLst>
                                          <p:attrName>r</p:attrName>
                                        </p:attrNameLst>
                                      </p:cBhvr>
                                    </p:animRot>
                                  </p:childTnLst>
                                </p:cTn>
                              </p:par>
                              <p:par>
                                <p:cTn id="58" presetID="32" presetClass="emph" presetSubtype="0" repeatCount="5000" fill="hold" grpId="0" nodeType="withEffect">
                                  <p:stCondLst>
                                    <p:cond delay="0"/>
                                  </p:stCondLst>
                                  <p:childTnLst>
                                    <p:animRot by="120000">
                                      <p:cBhvr>
                                        <p:cTn id="59" dur="100" fill="hold">
                                          <p:stCondLst>
                                            <p:cond delay="0"/>
                                          </p:stCondLst>
                                        </p:cTn>
                                        <p:tgtEl>
                                          <p:spTgt spid="4"/>
                                        </p:tgtEl>
                                        <p:attrNameLst>
                                          <p:attrName>r</p:attrName>
                                        </p:attrNameLst>
                                      </p:cBhvr>
                                    </p:animRot>
                                    <p:animRot by="-240000">
                                      <p:cBhvr>
                                        <p:cTn id="60" dur="200" fill="hold">
                                          <p:stCondLst>
                                            <p:cond delay="200"/>
                                          </p:stCondLst>
                                        </p:cTn>
                                        <p:tgtEl>
                                          <p:spTgt spid="4"/>
                                        </p:tgtEl>
                                        <p:attrNameLst>
                                          <p:attrName>r</p:attrName>
                                        </p:attrNameLst>
                                      </p:cBhvr>
                                    </p:animRot>
                                    <p:animRot by="240000">
                                      <p:cBhvr>
                                        <p:cTn id="61" dur="200" fill="hold">
                                          <p:stCondLst>
                                            <p:cond delay="400"/>
                                          </p:stCondLst>
                                        </p:cTn>
                                        <p:tgtEl>
                                          <p:spTgt spid="4"/>
                                        </p:tgtEl>
                                        <p:attrNameLst>
                                          <p:attrName>r</p:attrName>
                                        </p:attrNameLst>
                                      </p:cBhvr>
                                    </p:animRot>
                                    <p:animRot by="-240000">
                                      <p:cBhvr>
                                        <p:cTn id="62" dur="200" fill="hold">
                                          <p:stCondLst>
                                            <p:cond delay="600"/>
                                          </p:stCondLst>
                                        </p:cTn>
                                        <p:tgtEl>
                                          <p:spTgt spid="4"/>
                                        </p:tgtEl>
                                        <p:attrNameLst>
                                          <p:attrName>r</p:attrName>
                                        </p:attrNameLst>
                                      </p:cBhvr>
                                    </p:animRot>
                                    <p:animRot by="120000">
                                      <p:cBhvr>
                                        <p:cTn id="63" dur="200" fill="hold">
                                          <p:stCondLst>
                                            <p:cond delay="800"/>
                                          </p:stCondLst>
                                        </p:cTn>
                                        <p:tgtEl>
                                          <p:spTgt spid="4"/>
                                        </p:tgtEl>
                                        <p:attrNameLst>
                                          <p:attrName>r</p:attrName>
                                        </p:attrNameLst>
                                      </p:cBhvr>
                                    </p:animRot>
                                  </p:childTnLst>
                                </p:cTn>
                              </p:par>
                              <p:par>
                                <p:cTn id="64" presetID="32" presetClass="emph" presetSubtype="0" repeatCount="5000" fill="hold" nodeType="withEffect">
                                  <p:stCondLst>
                                    <p:cond delay="0"/>
                                  </p:stCondLst>
                                  <p:childTnLst>
                                    <p:animRot by="120000">
                                      <p:cBhvr>
                                        <p:cTn id="65" dur="100" fill="hold">
                                          <p:stCondLst>
                                            <p:cond delay="0"/>
                                          </p:stCondLst>
                                        </p:cTn>
                                        <p:tgtEl>
                                          <p:spTgt spid="6"/>
                                        </p:tgtEl>
                                        <p:attrNameLst>
                                          <p:attrName>r</p:attrName>
                                        </p:attrNameLst>
                                      </p:cBhvr>
                                    </p:animRot>
                                    <p:animRot by="-240000">
                                      <p:cBhvr>
                                        <p:cTn id="66" dur="200" fill="hold">
                                          <p:stCondLst>
                                            <p:cond delay="200"/>
                                          </p:stCondLst>
                                        </p:cTn>
                                        <p:tgtEl>
                                          <p:spTgt spid="6"/>
                                        </p:tgtEl>
                                        <p:attrNameLst>
                                          <p:attrName>r</p:attrName>
                                        </p:attrNameLst>
                                      </p:cBhvr>
                                    </p:animRot>
                                    <p:animRot by="240000">
                                      <p:cBhvr>
                                        <p:cTn id="67" dur="200" fill="hold">
                                          <p:stCondLst>
                                            <p:cond delay="400"/>
                                          </p:stCondLst>
                                        </p:cTn>
                                        <p:tgtEl>
                                          <p:spTgt spid="6"/>
                                        </p:tgtEl>
                                        <p:attrNameLst>
                                          <p:attrName>r</p:attrName>
                                        </p:attrNameLst>
                                      </p:cBhvr>
                                    </p:animRot>
                                    <p:animRot by="-240000">
                                      <p:cBhvr>
                                        <p:cTn id="68" dur="200" fill="hold">
                                          <p:stCondLst>
                                            <p:cond delay="600"/>
                                          </p:stCondLst>
                                        </p:cTn>
                                        <p:tgtEl>
                                          <p:spTgt spid="6"/>
                                        </p:tgtEl>
                                        <p:attrNameLst>
                                          <p:attrName>r</p:attrName>
                                        </p:attrNameLst>
                                      </p:cBhvr>
                                    </p:animRot>
                                    <p:animRot by="120000">
                                      <p:cBhvr>
                                        <p:cTn id="69" dur="200" fill="hold">
                                          <p:stCondLst>
                                            <p:cond delay="800"/>
                                          </p:stCondLst>
                                        </p:cTn>
                                        <p:tgtEl>
                                          <p:spTgt spid="6"/>
                                        </p:tgtEl>
                                        <p:attrNameLst>
                                          <p:attrName>r</p:attrName>
                                        </p:attrNameLst>
                                      </p:cBhvr>
                                    </p:animRot>
                                  </p:childTnLst>
                                </p:cTn>
                              </p:par>
                              <p:par>
                                <p:cTn id="70" presetID="32" presetClass="emph" presetSubtype="0" repeatCount="5000" fill="hold" grpId="0" nodeType="withEffect">
                                  <p:stCondLst>
                                    <p:cond delay="0"/>
                                  </p:stCondLst>
                                  <p:childTnLst>
                                    <p:animRot by="120000">
                                      <p:cBhvr>
                                        <p:cTn id="71" dur="100" fill="hold">
                                          <p:stCondLst>
                                            <p:cond delay="0"/>
                                          </p:stCondLst>
                                        </p:cTn>
                                        <p:tgtEl>
                                          <p:spTgt spid="9"/>
                                        </p:tgtEl>
                                        <p:attrNameLst>
                                          <p:attrName>r</p:attrName>
                                        </p:attrNameLst>
                                      </p:cBhvr>
                                    </p:animRot>
                                    <p:animRot by="-240000">
                                      <p:cBhvr>
                                        <p:cTn id="72" dur="200" fill="hold">
                                          <p:stCondLst>
                                            <p:cond delay="200"/>
                                          </p:stCondLst>
                                        </p:cTn>
                                        <p:tgtEl>
                                          <p:spTgt spid="9"/>
                                        </p:tgtEl>
                                        <p:attrNameLst>
                                          <p:attrName>r</p:attrName>
                                        </p:attrNameLst>
                                      </p:cBhvr>
                                    </p:animRot>
                                    <p:animRot by="240000">
                                      <p:cBhvr>
                                        <p:cTn id="73" dur="200" fill="hold">
                                          <p:stCondLst>
                                            <p:cond delay="400"/>
                                          </p:stCondLst>
                                        </p:cTn>
                                        <p:tgtEl>
                                          <p:spTgt spid="9"/>
                                        </p:tgtEl>
                                        <p:attrNameLst>
                                          <p:attrName>r</p:attrName>
                                        </p:attrNameLst>
                                      </p:cBhvr>
                                    </p:animRot>
                                    <p:animRot by="-240000">
                                      <p:cBhvr>
                                        <p:cTn id="74" dur="200" fill="hold">
                                          <p:stCondLst>
                                            <p:cond delay="600"/>
                                          </p:stCondLst>
                                        </p:cTn>
                                        <p:tgtEl>
                                          <p:spTgt spid="9"/>
                                        </p:tgtEl>
                                        <p:attrNameLst>
                                          <p:attrName>r</p:attrName>
                                        </p:attrNameLst>
                                      </p:cBhvr>
                                    </p:animRot>
                                    <p:animRot by="120000">
                                      <p:cBhvr>
                                        <p:cTn id="75" dur="200" fill="hold">
                                          <p:stCondLst>
                                            <p:cond delay="800"/>
                                          </p:stCondLst>
                                        </p:cTn>
                                        <p:tgtEl>
                                          <p:spTgt spid="9"/>
                                        </p:tgtEl>
                                        <p:attrNameLst>
                                          <p:attrName>r</p:attrName>
                                        </p:attrNameLst>
                                      </p:cBhvr>
                                    </p:animRot>
                                  </p:childTnLst>
                                </p:cTn>
                              </p:par>
                              <p:par>
                                <p:cTn id="76" presetID="32" presetClass="emph" presetSubtype="0" repeatCount="5000" fill="hold" nodeType="withEffect">
                                  <p:stCondLst>
                                    <p:cond delay="0"/>
                                  </p:stCondLst>
                                  <p:childTnLst>
                                    <p:animRot by="120000">
                                      <p:cBhvr>
                                        <p:cTn id="77" dur="100" fill="hold">
                                          <p:stCondLst>
                                            <p:cond delay="0"/>
                                          </p:stCondLst>
                                        </p:cTn>
                                        <p:tgtEl>
                                          <p:spTgt spid="8"/>
                                        </p:tgtEl>
                                        <p:attrNameLst>
                                          <p:attrName>r</p:attrName>
                                        </p:attrNameLst>
                                      </p:cBhvr>
                                    </p:animRot>
                                    <p:animRot by="-240000">
                                      <p:cBhvr>
                                        <p:cTn id="78" dur="200" fill="hold">
                                          <p:stCondLst>
                                            <p:cond delay="200"/>
                                          </p:stCondLst>
                                        </p:cTn>
                                        <p:tgtEl>
                                          <p:spTgt spid="8"/>
                                        </p:tgtEl>
                                        <p:attrNameLst>
                                          <p:attrName>r</p:attrName>
                                        </p:attrNameLst>
                                      </p:cBhvr>
                                    </p:animRot>
                                    <p:animRot by="240000">
                                      <p:cBhvr>
                                        <p:cTn id="79" dur="200" fill="hold">
                                          <p:stCondLst>
                                            <p:cond delay="400"/>
                                          </p:stCondLst>
                                        </p:cTn>
                                        <p:tgtEl>
                                          <p:spTgt spid="8"/>
                                        </p:tgtEl>
                                        <p:attrNameLst>
                                          <p:attrName>r</p:attrName>
                                        </p:attrNameLst>
                                      </p:cBhvr>
                                    </p:animRot>
                                    <p:animRot by="-240000">
                                      <p:cBhvr>
                                        <p:cTn id="80" dur="200" fill="hold">
                                          <p:stCondLst>
                                            <p:cond delay="600"/>
                                          </p:stCondLst>
                                        </p:cTn>
                                        <p:tgtEl>
                                          <p:spTgt spid="8"/>
                                        </p:tgtEl>
                                        <p:attrNameLst>
                                          <p:attrName>r</p:attrName>
                                        </p:attrNameLst>
                                      </p:cBhvr>
                                    </p:animRot>
                                    <p:animRot by="120000">
                                      <p:cBhvr>
                                        <p:cTn id="81" dur="200" fill="hold">
                                          <p:stCondLst>
                                            <p:cond delay="800"/>
                                          </p:stCondLst>
                                        </p:cTn>
                                        <p:tgtEl>
                                          <p:spTgt spid="8"/>
                                        </p:tgtEl>
                                        <p:attrNameLst>
                                          <p:attrName>r</p:attrName>
                                        </p:attrNameLst>
                                      </p:cBhvr>
                                    </p:animRot>
                                  </p:childTnLst>
                                </p:cTn>
                              </p:par>
                              <p:par>
                                <p:cTn id="82" presetID="32" presetClass="emph" presetSubtype="0" repeatCount="5000" fill="hold" grpId="0" nodeType="withEffect">
                                  <p:stCondLst>
                                    <p:cond delay="0"/>
                                  </p:stCondLst>
                                  <p:childTnLst>
                                    <p:animRot by="120000">
                                      <p:cBhvr>
                                        <p:cTn id="83" dur="100" fill="hold">
                                          <p:stCondLst>
                                            <p:cond delay="0"/>
                                          </p:stCondLst>
                                        </p:cTn>
                                        <p:tgtEl>
                                          <p:spTgt spid="10"/>
                                        </p:tgtEl>
                                        <p:attrNameLst>
                                          <p:attrName>r</p:attrName>
                                        </p:attrNameLst>
                                      </p:cBhvr>
                                    </p:animRot>
                                    <p:animRot by="-240000">
                                      <p:cBhvr>
                                        <p:cTn id="84" dur="200" fill="hold">
                                          <p:stCondLst>
                                            <p:cond delay="200"/>
                                          </p:stCondLst>
                                        </p:cTn>
                                        <p:tgtEl>
                                          <p:spTgt spid="10"/>
                                        </p:tgtEl>
                                        <p:attrNameLst>
                                          <p:attrName>r</p:attrName>
                                        </p:attrNameLst>
                                      </p:cBhvr>
                                    </p:animRot>
                                    <p:animRot by="240000">
                                      <p:cBhvr>
                                        <p:cTn id="85" dur="200" fill="hold">
                                          <p:stCondLst>
                                            <p:cond delay="400"/>
                                          </p:stCondLst>
                                        </p:cTn>
                                        <p:tgtEl>
                                          <p:spTgt spid="10"/>
                                        </p:tgtEl>
                                        <p:attrNameLst>
                                          <p:attrName>r</p:attrName>
                                        </p:attrNameLst>
                                      </p:cBhvr>
                                    </p:animRot>
                                    <p:animRot by="-240000">
                                      <p:cBhvr>
                                        <p:cTn id="86" dur="200" fill="hold">
                                          <p:stCondLst>
                                            <p:cond delay="600"/>
                                          </p:stCondLst>
                                        </p:cTn>
                                        <p:tgtEl>
                                          <p:spTgt spid="10"/>
                                        </p:tgtEl>
                                        <p:attrNameLst>
                                          <p:attrName>r</p:attrName>
                                        </p:attrNameLst>
                                      </p:cBhvr>
                                    </p:animRot>
                                    <p:animRot by="120000">
                                      <p:cBhvr>
                                        <p:cTn id="87" dur="200" fill="hold">
                                          <p:stCondLst>
                                            <p:cond delay="800"/>
                                          </p:stCondLst>
                                        </p:cTn>
                                        <p:tgtEl>
                                          <p:spTgt spid="10"/>
                                        </p:tgtEl>
                                        <p:attrNameLst>
                                          <p:attrName>r</p:attrName>
                                        </p:attrNameLst>
                                      </p:cBhvr>
                                    </p:animRot>
                                  </p:childTnLst>
                                </p:cTn>
                              </p:par>
                            </p:childTnLst>
                          </p:cTn>
                        </p:par>
                      </p:childTnLst>
                    </p:cTn>
                  </p:par>
                  <p:par>
                    <p:cTn id="88" fill="hold">
                      <p:stCondLst>
                        <p:cond delay="indefinite"/>
                      </p:stCondLst>
                      <p:childTnLst>
                        <p:par>
                          <p:cTn id="89" fill="hold">
                            <p:stCondLst>
                              <p:cond delay="0"/>
                            </p:stCondLst>
                            <p:childTnLst>
                              <p:par>
                                <p:cTn id="90" presetID="53" presetClass="entr" presetSubtype="16" fill="hold" grpId="0" nodeType="clickEffect">
                                  <p:stCondLst>
                                    <p:cond delay="0"/>
                                  </p:stCondLst>
                                  <p:childTnLst>
                                    <p:set>
                                      <p:cBhvr>
                                        <p:cTn id="91" dur="1" fill="hold">
                                          <p:stCondLst>
                                            <p:cond delay="0"/>
                                          </p:stCondLst>
                                        </p:cTn>
                                        <p:tgtEl>
                                          <p:spTgt spid="17"/>
                                        </p:tgtEl>
                                        <p:attrNameLst>
                                          <p:attrName>style.visibility</p:attrName>
                                        </p:attrNameLst>
                                      </p:cBhvr>
                                      <p:to>
                                        <p:strVal val="visible"/>
                                      </p:to>
                                    </p:set>
                                    <p:anim calcmode="lin" valueType="num">
                                      <p:cBhvr>
                                        <p:cTn id="92" dur="500" fill="hold"/>
                                        <p:tgtEl>
                                          <p:spTgt spid="17"/>
                                        </p:tgtEl>
                                        <p:attrNameLst>
                                          <p:attrName>ppt_w</p:attrName>
                                        </p:attrNameLst>
                                      </p:cBhvr>
                                      <p:tavLst>
                                        <p:tav tm="0">
                                          <p:val>
                                            <p:fltVal val="0"/>
                                          </p:val>
                                        </p:tav>
                                        <p:tav tm="100000">
                                          <p:val>
                                            <p:strVal val="#ppt_w"/>
                                          </p:val>
                                        </p:tav>
                                      </p:tavLst>
                                    </p:anim>
                                    <p:anim calcmode="lin" valueType="num">
                                      <p:cBhvr>
                                        <p:cTn id="93" dur="500" fill="hold"/>
                                        <p:tgtEl>
                                          <p:spTgt spid="17"/>
                                        </p:tgtEl>
                                        <p:attrNameLst>
                                          <p:attrName>ppt_h</p:attrName>
                                        </p:attrNameLst>
                                      </p:cBhvr>
                                      <p:tavLst>
                                        <p:tav tm="0">
                                          <p:val>
                                            <p:fltVal val="0"/>
                                          </p:val>
                                        </p:tav>
                                        <p:tav tm="100000">
                                          <p:val>
                                            <p:strVal val="#ppt_h"/>
                                          </p:val>
                                        </p:tav>
                                      </p:tavLst>
                                    </p:anim>
                                    <p:animEffect transition="in" filter="fade">
                                      <p:cBhvr>
                                        <p:cTn id="94" dur="500"/>
                                        <p:tgtEl>
                                          <p:spTgt spid="17"/>
                                        </p:tgtEl>
                                      </p:cBhvr>
                                    </p:animEffect>
                                  </p:childTnLst>
                                </p:cTn>
                              </p:par>
                            </p:childTnLst>
                          </p:cTn>
                        </p:par>
                      </p:childTnLst>
                    </p:cTn>
                  </p:par>
                  <p:par>
                    <p:cTn id="95" fill="hold">
                      <p:stCondLst>
                        <p:cond delay="indefinite"/>
                      </p:stCondLst>
                      <p:childTnLst>
                        <p:par>
                          <p:cTn id="96" fill="hold">
                            <p:stCondLst>
                              <p:cond delay="0"/>
                            </p:stCondLst>
                            <p:childTnLst>
                              <p:par>
                                <p:cTn id="97" presetID="16" presetClass="entr" presetSubtype="21" fill="hold" grpId="0" nodeType="clickEffect">
                                  <p:stCondLst>
                                    <p:cond delay="0"/>
                                  </p:stCondLst>
                                  <p:childTnLst>
                                    <p:set>
                                      <p:cBhvr>
                                        <p:cTn id="98" dur="1" fill="hold">
                                          <p:stCondLst>
                                            <p:cond delay="0"/>
                                          </p:stCondLst>
                                        </p:cTn>
                                        <p:tgtEl>
                                          <p:spTgt spid="7"/>
                                        </p:tgtEl>
                                        <p:attrNameLst>
                                          <p:attrName>style.visibility</p:attrName>
                                        </p:attrNameLst>
                                      </p:cBhvr>
                                      <p:to>
                                        <p:strVal val="visible"/>
                                      </p:to>
                                    </p:set>
                                    <p:animEffect transition="in" filter="barn(inVertical)">
                                      <p:cBhvr>
                                        <p:cTn id="99" dur="500"/>
                                        <p:tgtEl>
                                          <p:spTgt spid="7"/>
                                        </p:tgtEl>
                                      </p:cBhvr>
                                    </p:animEffect>
                                  </p:childTnLst>
                                </p:cTn>
                              </p:par>
                            </p:childTnLst>
                          </p:cTn>
                        </p:par>
                      </p:childTnLst>
                    </p:cTn>
                  </p:par>
                  <p:par>
                    <p:cTn id="100" fill="hold">
                      <p:stCondLst>
                        <p:cond delay="indefinite"/>
                      </p:stCondLst>
                      <p:childTnLst>
                        <p:par>
                          <p:cTn id="101" fill="hold">
                            <p:stCondLst>
                              <p:cond delay="0"/>
                            </p:stCondLst>
                            <p:childTnLst>
                              <p:par>
                                <p:cTn id="102" presetID="16" presetClass="entr" presetSubtype="21" fill="hold" grpId="0" nodeType="clickEffect">
                                  <p:stCondLst>
                                    <p:cond delay="0"/>
                                  </p:stCondLst>
                                  <p:childTnLst>
                                    <p:set>
                                      <p:cBhvr>
                                        <p:cTn id="103" dur="1" fill="hold">
                                          <p:stCondLst>
                                            <p:cond delay="0"/>
                                          </p:stCondLst>
                                        </p:cTn>
                                        <p:tgtEl>
                                          <p:spTgt spid="18"/>
                                        </p:tgtEl>
                                        <p:attrNameLst>
                                          <p:attrName>style.visibility</p:attrName>
                                        </p:attrNameLst>
                                      </p:cBhvr>
                                      <p:to>
                                        <p:strVal val="visible"/>
                                      </p:to>
                                    </p:set>
                                    <p:animEffect transition="in" filter="barn(inVertical)">
                                      <p:cBhvr>
                                        <p:cTn id="104" dur="500"/>
                                        <p:tgtEl>
                                          <p:spTgt spid="18"/>
                                        </p:tgtEl>
                                      </p:cBhvr>
                                    </p:animEffect>
                                  </p:childTnLst>
                                </p:cTn>
                              </p:par>
                            </p:childTnLst>
                          </p:cTn>
                        </p:par>
                      </p:childTnLst>
                    </p:cTn>
                  </p:par>
                  <p:par>
                    <p:cTn id="105" fill="hold">
                      <p:stCondLst>
                        <p:cond delay="indefinite"/>
                      </p:stCondLst>
                      <p:childTnLst>
                        <p:par>
                          <p:cTn id="106" fill="hold">
                            <p:stCondLst>
                              <p:cond delay="0"/>
                            </p:stCondLst>
                            <p:childTnLst>
                              <p:par>
                                <p:cTn id="107" presetID="26" presetClass="emph" presetSubtype="0" repeatCount="5000" fill="hold" grpId="1" nodeType="clickEffect">
                                  <p:stCondLst>
                                    <p:cond delay="0"/>
                                  </p:stCondLst>
                                  <p:childTnLst>
                                    <p:animEffect transition="out" filter="fade">
                                      <p:cBhvr>
                                        <p:cTn id="108" dur="1000" tmFilter="0, 0; .2, .5; .8, .5; 1, 0"/>
                                        <p:tgtEl>
                                          <p:spTgt spid="17"/>
                                        </p:tgtEl>
                                      </p:cBhvr>
                                    </p:animEffect>
                                    <p:animScale>
                                      <p:cBhvr>
                                        <p:cTn id="109" dur="500" autoRev="1" fill="hold"/>
                                        <p:tgtEl>
                                          <p:spTgt spid="1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9" grpId="0"/>
      <p:bldP spid="10" grpId="0"/>
      <p:bldP spid="11" grpId="0" animBg="1"/>
      <p:bldP spid="12" grpId="0" animBg="1"/>
      <p:bldP spid="13" grpId="0"/>
      <p:bldP spid="14" grpId="0"/>
      <p:bldP spid="15" grpId="0"/>
      <p:bldP spid="5" grpId="0" animBg="1"/>
      <p:bldP spid="17" grpId="0" animBg="1"/>
      <p:bldP spid="17" grpId="1" animBg="1"/>
      <p:bldP spid="7" grpId="0" animBg="1"/>
      <p:bldP spid="18" grpId="0" animBg="1"/>
      <p:bldP spid="16" grpId="0" animBg="1"/>
      <p:bldP spid="16"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1893" y="315890"/>
            <a:ext cx="11816861" cy="630942"/>
          </a:xfrm>
          <a:prstGeom prst="rect">
            <a:avLst/>
          </a:prstGeom>
          <a:noFill/>
        </p:spPr>
        <p:txBody>
          <a:bodyPr wrap="square" rtlCol="0">
            <a:spAutoFit/>
          </a:bodyPr>
          <a:lstStyle/>
          <a:p>
            <a:pPr algn="ctr"/>
            <a:r>
              <a:rPr lang="en-US" sz="3500" b="1" dirty="0" err="1">
                <a:latin typeface="Courier New" panose="02070309020205020404" pitchFamily="49" charset="0"/>
                <a:cs typeface="Courier New" panose="02070309020205020404" pitchFamily="49" charset="0"/>
              </a:rPr>
              <a:t>Xét</a:t>
            </a:r>
            <a:r>
              <a:rPr lang="en-US" sz="3500" b="1" dirty="0">
                <a:latin typeface="Courier New" panose="02070309020205020404" pitchFamily="49" charset="0"/>
                <a:cs typeface="Courier New" panose="02070309020205020404" pitchFamily="49" charset="0"/>
              </a:rPr>
              <a:t> 2 </a:t>
            </a:r>
            <a:r>
              <a:rPr lang="en-US" sz="3500" b="1" dirty="0" err="1">
                <a:latin typeface="Courier New" panose="02070309020205020404" pitchFamily="49" charset="0"/>
                <a:cs typeface="Courier New" panose="02070309020205020404" pitchFamily="49" charset="0"/>
              </a:rPr>
              <a:t>quá</a:t>
            </a:r>
            <a:r>
              <a:rPr lang="en-US" sz="3500" b="1" dirty="0">
                <a:latin typeface="Courier New" panose="02070309020205020404" pitchFamily="49" charset="0"/>
                <a:cs typeface="Courier New" panose="02070309020205020404" pitchFamily="49" charset="0"/>
              </a:rPr>
              <a:t> </a:t>
            </a:r>
            <a:r>
              <a:rPr lang="en-US" sz="3500" b="1" dirty="0" err="1">
                <a:latin typeface="Courier New" panose="02070309020205020404" pitchFamily="49" charset="0"/>
                <a:cs typeface="Courier New" panose="02070309020205020404" pitchFamily="49" charset="0"/>
              </a:rPr>
              <a:t>trình</a:t>
            </a:r>
            <a:r>
              <a:rPr lang="en-US" sz="3500" b="1" dirty="0">
                <a:latin typeface="Courier New" panose="02070309020205020404" pitchFamily="49" charset="0"/>
                <a:cs typeface="Courier New" panose="02070309020205020404" pitchFamily="49" charset="0"/>
              </a:rPr>
              <a:t> </a:t>
            </a:r>
            <a:r>
              <a:rPr lang="en-US" sz="3500" b="1" dirty="0" err="1">
                <a:latin typeface="Courier New" panose="02070309020205020404" pitchFamily="49" charset="0"/>
                <a:cs typeface="Courier New" panose="02070309020205020404" pitchFamily="49" charset="0"/>
              </a:rPr>
              <a:t>sau</a:t>
            </a:r>
            <a:r>
              <a:rPr lang="en-US" sz="3500" b="1" dirty="0">
                <a:latin typeface="Courier New" panose="02070309020205020404" pitchFamily="49" charset="0"/>
                <a:cs typeface="Courier New" panose="02070309020205020404" pitchFamily="49" charset="0"/>
              </a:rPr>
              <a:t> </a:t>
            </a:r>
            <a:r>
              <a:rPr lang="en-US" sz="3500" b="1" dirty="0" err="1">
                <a:latin typeface="Courier New" panose="02070309020205020404" pitchFamily="49" charset="0"/>
                <a:cs typeface="Courier New" panose="02070309020205020404" pitchFamily="49" charset="0"/>
              </a:rPr>
              <a:t>đây</a:t>
            </a:r>
            <a:r>
              <a:rPr lang="en-US" sz="3500" b="1" dirty="0">
                <a:latin typeface="Courier New" panose="02070309020205020404" pitchFamily="49" charset="0"/>
                <a:cs typeface="Courier New" panose="02070309020205020404" pitchFamily="49" charset="0"/>
              </a:rPr>
              <a:t> ở </a:t>
            </a:r>
            <a:r>
              <a:rPr lang="en-US" sz="3500" b="1" dirty="0" err="1">
                <a:latin typeface="Courier New" panose="02070309020205020404" pitchFamily="49" charset="0"/>
                <a:cs typeface="Courier New" panose="02070309020205020404" pitchFamily="49" charset="0"/>
              </a:rPr>
              <a:t>tế</a:t>
            </a:r>
            <a:r>
              <a:rPr lang="en-US" sz="3500" b="1" dirty="0">
                <a:latin typeface="Courier New" panose="02070309020205020404" pitchFamily="49" charset="0"/>
                <a:cs typeface="Courier New" panose="02070309020205020404" pitchFamily="49" charset="0"/>
              </a:rPr>
              <a:t> </a:t>
            </a:r>
            <a:r>
              <a:rPr lang="en-US" sz="3500" b="1" dirty="0" err="1">
                <a:latin typeface="Courier New" panose="02070309020205020404" pitchFamily="49" charset="0"/>
                <a:cs typeface="Courier New" panose="02070309020205020404" pitchFamily="49" charset="0"/>
              </a:rPr>
              <a:t>bào</a:t>
            </a:r>
            <a:r>
              <a:rPr lang="en-US" sz="3500" b="1" dirty="0">
                <a:latin typeface="Courier New" panose="02070309020205020404" pitchFamily="49" charset="0"/>
                <a:cs typeface="Courier New" panose="02070309020205020404" pitchFamily="49" charset="0"/>
              </a:rPr>
              <a:t> </a:t>
            </a:r>
            <a:r>
              <a:rPr lang="en-US" sz="3500" b="1" dirty="0" err="1">
                <a:latin typeface="Courier New" panose="02070309020205020404" pitchFamily="49" charset="0"/>
                <a:cs typeface="Courier New" panose="02070309020205020404" pitchFamily="49" charset="0"/>
              </a:rPr>
              <a:t>thực</a:t>
            </a:r>
            <a:r>
              <a:rPr lang="en-US" sz="3500" b="1" dirty="0">
                <a:latin typeface="Courier New" panose="02070309020205020404" pitchFamily="49" charset="0"/>
                <a:cs typeface="Courier New" panose="02070309020205020404" pitchFamily="49" charset="0"/>
              </a:rPr>
              <a:t> </a:t>
            </a:r>
            <a:r>
              <a:rPr lang="en-US" sz="3500" b="1" dirty="0" err="1">
                <a:latin typeface="Courier New" panose="02070309020205020404" pitchFamily="49" charset="0"/>
                <a:cs typeface="Courier New" panose="02070309020205020404" pitchFamily="49" charset="0"/>
              </a:rPr>
              <a:t>vật</a:t>
            </a:r>
            <a:r>
              <a:rPr lang="en-US" sz="3500" b="1" dirty="0">
                <a:latin typeface="Courier New" panose="02070309020205020404" pitchFamily="49" charset="0"/>
                <a:cs typeface="Courier New" panose="02070309020205020404" pitchFamily="49" charset="0"/>
              </a:rPr>
              <a:t>: </a:t>
            </a:r>
          </a:p>
        </p:txBody>
      </p:sp>
      <p:pic>
        <p:nvPicPr>
          <p:cNvPr id="3" name="Picture 2" descr="Cellular Respiration Equation, Steps, Types and Importance"/>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48512" b="83048" l="25900" r="72900"/>
                    </a14:imgEffect>
                  </a14:imgLayer>
                </a14:imgProps>
              </a:ext>
              <a:ext uri="{28A0092B-C50C-407E-A947-70E740481C1C}">
                <a14:useLocalDpi xmlns:a14="http://schemas.microsoft.com/office/drawing/2010/main" val="0"/>
              </a:ext>
            </a:extLst>
          </a:blip>
          <a:srcRect l="27889" t="55427" r="27889" b="16438"/>
          <a:stretch/>
        </p:blipFill>
        <p:spPr bwMode="auto">
          <a:xfrm>
            <a:off x="5846466" y="4532942"/>
            <a:ext cx="2918280" cy="205906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ellular Respiration Equation, Steps, Types and Importance"/>
          <p:cNvPicPr>
            <a:picLocks noChangeAspect="1" noChangeArrowheads="1"/>
          </p:cNvPicPr>
          <p:nvPr/>
        </p:nvPicPr>
        <p:blipFill rotWithShape="1">
          <a:blip r:embed="rId4">
            <a:extLst>
              <a:ext uri="{BEBA8EAE-BF5A-486C-A8C5-ECC9F3942E4B}">
                <a14:imgProps xmlns:a14="http://schemas.microsoft.com/office/drawing/2010/main">
                  <a14:imgLayer r:embed="rId3">
                    <a14:imgEffect>
                      <a14:backgroundRemoval t="15239" b="48332" l="27500" r="72400"/>
                    </a14:imgEffect>
                  </a14:imgLayer>
                </a14:imgProps>
              </a:ext>
              <a:ext uri="{28A0092B-C50C-407E-A947-70E740481C1C}">
                <a14:useLocalDpi xmlns:a14="http://schemas.microsoft.com/office/drawing/2010/main" val="0"/>
              </a:ext>
            </a:extLst>
          </a:blip>
          <a:srcRect l="27145" t="15690" r="28941" b="54347"/>
          <a:stretch/>
        </p:blipFill>
        <p:spPr bwMode="auto">
          <a:xfrm>
            <a:off x="5978770" y="1605649"/>
            <a:ext cx="2897944" cy="219286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625882" y="3148825"/>
            <a:ext cx="1913207" cy="477054"/>
          </a:xfrm>
          <a:prstGeom prst="rect">
            <a:avLst/>
          </a:prstGeom>
          <a:noFill/>
        </p:spPr>
        <p:txBody>
          <a:bodyPr wrap="square" rtlCol="0">
            <a:spAutoFit/>
          </a:bodyPr>
          <a:lstStyle/>
          <a:p>
            <a:pPr algn="ctr"/>
            <a:r>
              <a:rPr lang="en-US" sz="2500" b="1" dirty="0" err="1">
                <a:latin typeface="Courier New" panose="02070309020205020404" pitchFamily="49" charset="0"/>
                <a:cs typeface="Courier New" panose="02070309020205020404" pitchFamily="49" charset="0"/>
              </a:rPr>
              <a:t>Lục</a:t>
            </a:r>
            <a:r>
              <a:rPr lang="en-US" sz="2500" b="1" dirty="0">
                <a:latin typeface="Courier New" panose="02070309020205020404" pitchFamily="49" charset="0"/>
                <a:cs typeface="Courier New" panose="02070309020205020404" pitchFamily="49" charset="0"/>
              </a:rPr>
              <a:t> </a:t>
            </a:r>
            <a:r>
              <a:rPr lang="en-US" sz="2500" b="1" dirty="0" err="1">
                <a:latin typeface="Courier New" panose="02070309020205020404" pitchFamily="49" charset="0"/>
                <a:cs typeface="Courier New" panose="02070309020205020404" pitchFamily="49" charset="0"/>
              </a:rPr>
              <a:t>lạp</a:t>
            </a:r>
            <a:endParaRPr lang="en-US" sz="2500" b="1" dirty="0">
              <a:latin typeface="Courier New" panose="02070309020205020404" pitchFamily="49" charset="0"/>
              <a:cs typeface="Courier New" panose="02070309020205020404" pitchFamily="49" charset="0"/>
            </a:endParaRPr>
          </a:p>
        </p:txBody>
      </p:sp>
      <p:sp>
        <p:nvSpPr>
          <p:cNvPr id="5" name="TextBox 4"/>
          <p:cNvSpPr txBox="1"/>
          <p:nvPr/>
        </p:nvSpPr>
        <p:spPr>
          <a:xfrm>
            <a:off x="6308762" y="5771471"/>
            <a:ext cx="1913207" cy="477054"/>
          </a:xfrm>
          <a:prstGeom prst="rect">
            <a:avLst/>
          </a:prstGeom>
          <a:noFill/>
        </p:spPr>
        <p:txBody>
          <a:bodyPr wrap="square" rtlCol="0">
            <a:spAutoFit/>
          </a:bodyPr>
          <a:lstStyle/>
          <a:p>
            <a:pPr algn="ctr"/>
            <a:r>
              <a:rPr lang="en-US" sz="2500" b="1" dirty="0" err="1">
                <a:latin typeface="Courier New" panose="02070309020205020404" pitchFamily="49" charset="0"/>
                <a:cs typeface="Courier New" panose="02070309020205020404" pitchFamily="49" charset="0"/>
              </a:rPr>
              <a:t>Ti</a:t>
            </a:r>
            <a:r>
              <a:rPr lang="en-US" sz="2500" b="1" dirty="0">
                <a:latin typeface="Courier New" panose="02070309020205020404" pitchFamily="49" charset="0"/>
                <a:cs typeface="Courier New" panose="02070309020205020404" pitchFamily="49" charset="0"/>
              </a:rPr>
              <a:t> </a:t>
            </a:r>
            <a:r>
              <a:rPr lang="en-US" sz="2500" b="1" dirty="0" err="1">
                <a:latin typeface="Courier New" panose="02070309020205020404" pitchFamily="49" charset="0"/>
                <a:cs typeface="Courier New" panose="02070309020205020404" pitchFamily="49" charset="0"/>
              </a:rPr>
              <a:t>thể</a:t>
            </a:r>
            <a:endParaRPr lang="en-US" sz="2500" b="1" dirty="0">
              <a:latin typeface="Courier New" panose="02070309020205020404" pitchFamily="49" charset="0"/>
              <a:cs typeface="Courier New" panose="02070309020205020404" pitchFamily="49" charset="0"/>
            </a:endParaRPr>
          </a:p>
        </p:txBody>
      </p:sp>
      <p:sp>
        <p:nvSpPr>
          <p:cNvPr id="7" name="Rounded Rectangle 6"/>
          <p:cNvSpPr/>
          <p:nvPr/>
        </p:nvSpPr>
        <p:spPr>
          <a:xfrm>
            <a:off x="4081726" y="1465461"/>
            <a:ext cx="1125416" cy="686355"/>
          </a:xfrm>
          <a:prstGeom prst="roundRect">
            <a:avLst/>
          </a:prstGeom>
          <a:solidFill>
            <a:schemeClr val="accent3">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solidFill>
                  <a:schemeClr val="tx1"/>
                </a:solidFill>
                <a:latin typeface="Courier New" panose="02070309020205020404" pitchFamily="49" charset="0"/>
                <a:cs typeface="Courier New" panose="02070309020205020404" pitchFamily="49" charset="0"/>
              </a:rPr>
              <a:t>CO</a:t>
            </a:r>
            <a:r>
              <a:rPr lang="en-US" sz="3500" b="1" baseline="-25000" dirty="0">
                <a:solidFill>
                  <a:schemeClr val="tx1"/>
                </a:solidFill>
                <a:latin typeface="Courier New" panose="02070309020205020404" pitchFamily="49" charset="0"/>
                <a:cs typeface="Courier New" panose="02070309020205020404" pitchFamily="49" charset="0"/>
              </a:rPr>
              <a:t>2</a:t>
            </a:r>
          </a:p>
        </p:txBody>
      </p:sp>
      <p:sp>
        <p:nvSpPr>
          <p:cNvPr id="8" name="Rounded Rectangle 7"/>
          <p:cNvSpPr/>
          <p:nvPr/>
        </p:nvSpPr>
        <p:spPr>
          <a:xfrm>
            <a:off x="4081726" y="3361386"/>
            <a:ext cx="1125416" cy="686355"/>
          </a:xfrm>
          <a:prstGeom prst="roundRect">
            <a:avLst/>
          </a:prstGeom>
          <a:solidFill>
            <a:schemeClr val="accent1">
              <a:lumMod val="60000"/>
              <a:lumOff val="4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solidFill>
                  <a:schemeClr val="accent1">
                    <a:lumMod val="50000"/>
                  </a:schemeClr>
                </a:solidFill>
                <a:latin typeface="Courier New" panose="02070309020205020404" pitchFamily="49" charset="0"/>
                <a:cs typeface="Courier New" panose="02070309020205020404" pitchFamily="49" charset="0"/>
              </a:rPr>
              <a:t>H</a:t>
            </a:r>
            <a:r>
              <a:rPr lang="en-US" sz="3500" b="1" baseline="-25000" dirty="0">
                <a:solidFill>
                  <a:schemeClr val="accent1">
                    <a:lumMod val="50000"/>
                  </a:schemeClr>
                </a:solidFill>
                <a:latin typeface="Courier New" panose="02070309020205020404" pitchFamily="49" charset="0"/>
                <a:cs typeface="Courier New" panose="02070309020205020404" pitchFamily="49" charset="0"/>
              </a:rPr>
              <a:t>2</a:t>
            </a:r>
            <a:r>
              <a:rPr lang="en-US" sz="3500" b="1" dirty="0">
                <a:solidFill>
                  <a:schemeClr val="accent1">
                    <a:lumMod val="50000"/>
                  </a:schemeClr>
                </a:solidFill>
                <a:latin typeface="Courier New" panose="02070309020205020404" pitchFamily="49" charset="0"/>
                <a:cs typeface="Courier New" panose="02070309020205020404" pitchFamily="49" charset="0"/>
              </a:rPr>
              <a:t>O</a:t>
            </a:r>
            <a:endParaRPr lang="en-US" sz="3500" b="1" baseline="-25000" dirty="0">
              <a:solidFill>
                <a:schemeClr val="accent1">
                  <a:lumMod val="50000"/>
                </a:schemeClr>
              </a:solidFill>
              <a:latin typeface="Courier New" panose="02070309020205020404" pitchFamily="49" charset="0"/>
              <a:cs typeface="Courier New" panose="02070309020205020404" pitchFamily="49" charset="0"/>
            </a:endParaRPr>
          </a:p>
        </p:txBody>
      </p:sp>
      <p:sp>
        <p:nvSpPr>
          <p:cNvPr id="9" name="Rounded Rectangle 8"/>
          <p:cNvSpPr/>
          <p:nvPr/>
        </p:nvSpPr>
        <p:spPr>
          <a:xfrm>
            <a:off x="9886874" y="2628950"/>
            <a:ext cx="2121880" cy="686355"/>
          </a:xfrm>
          <a:prstGeom prst="roundRect">
            <a:avLst/>
          </a:prstGeom>
          <a:solidFill>
            <a:schemeClr val="accent4">
              <a:lumMod val="60000"/>
              <a:lumOff val="4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solidFill>
                  <a:schemeClr val="accent4">
                    <a:lumMod val="50000"/>
                  </a:schemeClr>
                </a:solidFill>
                <a:latin typeface="Courier New" panose="02070309020205020404" pitchFamily="49" charset="0"/>
                <a:cs typeface="Courier New" panose="02070309020205020404" pitchFamily="49" charset="0"/>
              </a:rPr>
              <a:t>C</a:t>
            </a:r>
            <a:r>
              <a:rPr lang="en-US" sz="3500" b="1" baseline="-25000" dirty="0">
                <a:solidFill>
                  <a:schemeClr val="accent4">
                    <a:lumMod val="50000"/>
                  </a:schemeClr>
                </a:solidFill>
                <a:latin typeface="Courier New" panose="02070309020205020404" pitchFamily="49" charset="0"/>
                <a:cs typeface="Courier New" panose="02070309020205020404" pitchFamily="49" charset="0"/>
              </a:rPr>
              <a:t>6</a:t>
            </a:r>
            <a:r>
              <a:rPr lang="en-US" sz="3500" b="1" dirty="0">
                <a:solidFill>
                  <a:schemeClr val="accent4">
                    <a:lumMod val="50000"/>
                  </a:schemeClr>
                </a:solidFill>
                <a:latin typeface="Courier New" panose="02070309020205020404" pitchFamily="49" charset="0"/>
                <a:cs typeface="Courier New" panose="02070309020205020404" pitchFamily="49" charset="0"/>
              </a:rPr>
              <a:t>H</a:t>
            </a:r>
            <a:r>
              <a:rPr lang="en-US" sz="3500" b="1" baseline="-25000" dirty="0">
                <a:solidFill>
                  <a:schemeClr val="accent4">
                    <a:lumMod val="50000"/>
                  </a:schemeClr>
                </a:solidFill>
                <a:latin typeface="Courier New" panose="02070309020205020404" pitchFamily="49" charset="0"/>
                <a:cs typeface="Courier New" panose="02070309020205020404" pitchFamily="49" charset="0"/>
              </a:rPr>
              <a:t>12</a:t>
            </a:r>
            <a:r>
              <a:rPr lang="en-US" sz="3500" b="1" dirty="0">
                <a:solidFill>
                  <a:schemeClr val="accent4">
                    <a:lumMod val="50000"/>
                  </a:schemeClr>
                </a:solidFill>
                <a:latin typeface="Courier New" panose="02070309020205020404" pitchFamily="49" charset="0"/>
                <a:cs typeface="Courier New" panose="02070309020205020404" pitchFamily="49" charset="0"/>
              </a:rPr>
              <a:t>O</a:t>
            </a:r>
            <a:r>
              <a:rPr lang="en-US" sz="3500" b="1" baseline="-25000" dirty="0">
                <a:solidFill>
                  <a:schemeClr val="accent4">
                    <a:lumMod val="50000"/>
                  </a:schemeClr>
                </a:solidFill>
                <a:latin typeface="Courier New" panose="02070309020205020404" pitchFamily="49" charset="0"/>
                <a:cs typeface="Courier New" panose="02070309020205020404" pitchFamily="49" charset="0"/>
              </a:rPr>
              <a:t>6</a:t>
            </a:r>
          </a:p>
        </p:txBody>
      </p:sp>
      <p:pic>
        <p:nvPicPr>
          <p:cNvPr id="3076" name="Picture 4" descr="Left curved arrow clipart - Cliparting.com"/>
          <p:cNvPicPr>
            <a:picLocks noChangeAspect="1" noChangeArrowheads="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2102663">
            <a:off x="5482290" y="1839671"/>
            <a:ext cx="919787" cy="53094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Left curved arrow clipart - Cliparting.com"/>
          <p:cNvPicPr>
            <a:picLocks noChangeAspect="1" noChangeArrowheads="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9497337" flipV="1">
            <a:off x="5323613" y="3300851"/>
            <a:ext cx="919787" cy="53094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Left curved arrow clipart - Cliparting.com"/>
          <p:cNvPicPr>
            <a:picLocks noChangeAspect="1" noChangeArrowheads="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21309544" flipV="1">
            <a:off x="8946324" y="2706657"/>
            <a:ext cx="919787" cy="530942"/>
          </a:xfrm>
          <a:prstGeom prst="rect">
            <a:avLst/>
          </a:prstGeom>
          <a:noFill/>
          <a:extLst>
            <a:ext uri="{909E8E84-426E-40DD-AFC4-6F175D3DCCD1}">
              <a14:hiddenFill xmlns:a14="http://schemas.microsoft.com/office/drawing/2010/main">
                <a:solidFill>
                  <a:srgbClr val="FFFFFF"/>
                </a:solidFill>
              </a14:hiddenFill>
            </a:ext>
          </a:extLst>
        </p:spPr>
      </p:pic>
      <p:sp>
        <p:nvSpPr>
          <p:cNvPr id="15" name="Rounded Rectangle 14"/>
          <p:cNvSpPr/>
          <p:nvPr/>
        </p:nvSpPr>
        <p:spPr>
          <a:xfrm>
            <a:off x="2840330" y="5085116"/>
            <a:ext cx="2121880" cy="686355"/>
          </a:xfrm>
          <a:prstGeom prst="roundRect">
            <a:avLst/>
          </a:prstGeom>
          <a:solidFill>
            <a:schemeClr val="accent4">
              <a:lumMod val="60000"/>
              <a:lumOff val="4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solidFill>
                  <a:schemeClr val="accent4">
                    <a:lumMod val="50000"/>
                  </a:schemeClr>
                </a:solidFill>
                <a:latin typeface="Courier New" panose="02070309020205020404" pitchFamily="49" charset="0"/>
                <a:cs typeface="Courier New" panose="02070309020205020404" pitchFamily="49" charset="0"/>
              </a:rPr>
              <a:t>C</a:t>
            </a:r>
            <a:r>
              <a:rPr lang="en-US" sz="3500" b="1" baseline="-25000" dirty="0">
                <a:solidFill>
                  <a:schemeClr val="accent4">
                    <a:lumMod val="50000"/>
                  </a:schemeClr>
                </a:solidFill>
                <a:latin typeface="Courier New" panose="02070309020205020404" pitchFamily="49" charset="0"/>
                <a:cs typeface="Courier New" panose="02070309020205020404" pitchFamily="49" charset="0"/>
              </a:rPr>
              <a:t>6</a:t>
            </a:r>
            <a:r>
              <a:rPr lang="en-US" sz="3500" b="1" dirty="0">
                <a:solidFill>
                  <a:schemeClr val="accent4">
                    <a:lumMod val="50000"/>
                  </a:schemeClr>
                </a:solidFill>
                <a:latin typeface="Courier New" panose="02070309020205020404" pitchFamily="49" charset="0"/>
                <a:cs typeface="Courier New" panose="02070309020205020404" pitchFamily="49" charset="0"/>
              </a:rPr>
              <a:t>H</a:t>
            </a:r>
            <a:r>
              <a:rPr lang="en-US" sz="3500" b="1" baseline="-25000" dirty="0">
                <a:solidFill>
                  <a:schemeClr val="accent4">
                    <a:lumMod val="50000"/>
                  </a:schemeClr>
                </a:solidFill>
                <a:latin typeface="Courier New" panose="02070309020205020404" pitchFamily="49" charset="0"/>
                <a:cs typeface="Courier New" panose="02070309020205020404" pitchFamily="49" charset="0"/>
              </a:rPr>
              <a:t>12</a:t>
            </a:r>
            <a:r>
              <a:rPr lang="en-US" sz="3500" b="1" dirty="0">
                <a:solidFill>
                  <a:schemeClr val="accent4">
                    <a:lumMod val="50000"/>
                  </a:schemeClr>
                </a:solidFill>
                <a:latin typeface="Courier New" panose="02070309020205020404" pitchFamily="49" charset="0"/>
                <a:cs typeface="Courier New" panose="02070309020205020404" pitchFamily="49" charset="0"/>
              </a:rPr>
              <a:t>O</a:t>
            </a:r>
            <a:r>
              <a:rPr lang="en-US" sz="3500" b="1" baseline="-25000" dirty="0">
                <a:solidFill>
                  <a:schemeClr val="accent4">
                    <a:lumMod val="50000"/>
                  </a:schemeClr>
                </a:solidFill>
                <a:latin typeface="Courier New" panose="02070309020205020404" pitchFamily="49" charset="0"/>
                <a:cs typeface="Courier New" panose="02070309020205020404" pitchFamily="49" charset="0"/>
              </a:rPr>
              <a:t>6</a:t>
            </a:r>
          </a:p>
        </p:txBody>
      </p:sp>
      <p:pic>
        <p:nvPicPr>
          <p:cNvPr id="16" name="Picture 4" descr="Left curved arrow clipart - Cliparting.com"/>
          <p:cNvPicPr>
            <a:picLocks noChangeAspect="1" noChangeArrowheads="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21309544" flipV="1">
            <a:off x="5015020" y="5202667"/>
            <a:ext cx="919787" cy="530942"/>
          </a:xfrm>
          <a:prstGeom prst="rect">
            <a:avLst/>
          </a:prstGeom>
          <a:noFill/>
          <a:extLst>
            <a:ext uri="{909E8E84-426E-40DD-AFC4-6F175D3DCCD1}">
              <a14:hiddenFill xmlns:a14="http://schemas.microsoft.com/office/drawing/2010/main">
                <a:solidFill>
                  <a:srgbClr val="FFFFFF"/>
                </a:solidFill>
              </a14:hiddenFill>
            </a:ext>
          </a:extLst>
        </p:spPr>
      </p:pic>
      <p:sp>
        <p:nvSpPr>
          <p:cNvPr id="17" name="Rounded Rectangle 16"/>
          <p:cNvSpPr/>
          <p:nvPr/>
        </p:nvSpPr>
        <p:spPr>
          <a:xfrm>
            <a:off x="9656820" y="6052960"/>
            <a:ext cx="1125416" cy="686355"/>
          </a:xfrm>
          <a:prstGeom prst="roundRect">
            <a:avLst/>
          </a:prstGeom>
          <a:solidFill>
            <a:schemeClr val="accent3">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solidFill>
                  <a:schemeClr val="tx1"/>
                </a:solidFill>
                <a:latin typeface="Courier New" panose="02070309020205020404" pitchFamily="49" charset="0"/>
                <a:cs typeface="Courier New" panose="02070309020205020404" pitchFamily="49" charset="0"/>
              </a:rPr>
              <a:t>CO</a:t>
            </a:r>
            <a:r>
              <a:rPr lang="en-US" sz="3500" b="1" baseline="-25000" dirty="0">
                <a:solidFill>
                  <a:schemeClr val="tx1"/>
                </a:solidFill>
                <a:latin typeface="Courier New" panose="02070309020205020404" pitchFamily="49" charset="0"/>
                <a:cs typeface="Courier New" panose="02070309020205020404" pitchFamily="49" charset="0"/>
              </a:rPr>
              <a:t>2</a:t>
            </a:r>
          </a:p>
        </p:txBody>
      </p:sp>
      <p:sp>
        <p:nvSpPr>
          <p:cNvPr id="18" name="Rounded Rectangle 17"/>
          <p:cNvSpPr/>
          <p:nvPr/>
        </p:nvSpPr>
        <p:spPr>
          <a:xfrm>
            <a:off x="9618562" y="4297233"/>
            <a:ext cx="1125416" cy="686355"/>
          </a:xfrm>
          <a:prstGeom prst="roundRect">
            <a:avLst/>
          </a:prstGeom>
          <a:solidFill>
            <a:schemeClr val="accent1">
              <a:lumMod val="60000"/>
              <a:lumOff val="4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solidFill>
                  <a:schemeClr val="accent1">
                    <a:lumMod val="50000"/>
                  </a:schemeClr>
                </a:solidFill>
                <a:latin typeface="Courier New" panose="02070309020205020404" pitchFamily="49" charset="0"/>
                <a:cs typeface="Courier New" panose="02070309020205020404" pitchFamily="49" charset="0"/>
              </a:rPr>
              <a:t>H</a:t>
            </a:r>
            <a:r>
              <a:rPr lang="en-US" sz="3500" b="1" baseline="-25000" dirty="0">
                <a:solidFill>
                  <a:schemeClr val="accent1">
                    <a:lumMod val="50000"/>
                  </a:schemeClr>
                </a:solidFill>
                <a:latin typeface="Courier New" panose="02070309020205020404" pitchFamily="49" charset="0"/>
                <a:cs typeface="Courier New" panose="02070309020205020404" pitchFamily="49" charset="0"/>
              </a:rPr>
              <a:t>2</a:t>
            </a:r>
            <a:r>
              <a:rPr lang="en-US" sz="3500" b="1" dirty="0">
                <a:solidFill>
                  <a:schemeClr val="accent1">
                    <a:lumMod val="50000"/>
                  </a:schemeClr>
                </a:solidFill>
                <a:latin typeface="Courier New" panose="02070309020205020404" pitchFamily="49" charset="0"/>
                <a:cs typeface="Courier New" panose="02070309020205020404" pitchFamily="49" charset="0"/>
              </a:rPr>
              <a:t>O</a:t>
            </a:r>
            <a:endParaRPr lang="en-US" sz="3500" b="1" baseline="-25000" dirty="0">
              <a:solidFill>
                <a:schemeClr val="accent1">
                  <a:lumMod val="50000"/>
                </a:schemeClr>
              </a:solidFill>
              <a:latin typeface="Courier New" panose="02070309020205020404" pitchFamily="49" charset="0"/>
              <a:cs typeface="Courier New" panose="02070309020205020404" pitchFamily="49" charset="0"/>
            </a:endParaRPr>
          </a:p>
        </p:txBody>
      </p:sp>
      <p:pic>
        <p:nvPicPr>
          <p:cNvPr id="19" name="Picture 4" descr="Left curved arrow clipart - Cliparting.com"/>
          <p:cNvPicPr>
            <a:picLocks noChangeAspect="1" noChangeArrowheads="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2102663">
            <a:off x="8554762" y="5761146"/>
            <a:ext cx="919787" cy="53094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Left curved arrow clipart - Cliparting.com"/>
          <p:cNvPicPr>
            <a:picLocks noChangeAspect="1" noChangeArrowheads="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9497337" flipV="1">
            <a:off x="8629713" y="4815585"/>
            <a:ext cx="919787" cy="530942"/>
          </a:xfrm>
          <a:prstGeom prst="rect">
            <a:avLst/>
          </a:prstGeom>
          <a:noFill/>
          <a:extLst>
            <a:ext uri="{909E8E84-426E-40DD-AFC4-6F175D3DCCD1}">
              <a14:hiddenFill xmlns:a14="http://schemas.microsoft.com/office/drawing/2010/main">
                <a:solidFill>
                  <a:srgbClr val="FFFFFF"/>
                </a:solidFill>
              </a14:hiddenFill>
            </a:ext>
          </a:extLst>
        </p:spPr>
      </p:pic>
      <p:sp>
        <p:nvSpPr>
          <p:cNvPr id="11" name="Rounded Rectangle 10"/>
          <p:cNvSpPr/>
          <p:nvPr/>
        </p:nvSpPr>
        <p:spPr>
          <a:xfrm>
            <a:off x="266486" y="2081349"/>
            <a:ext cx="2271356" cy="1404226"/>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0" b="1" dirty="0">
                <a:solidFill>
                  <a:srgbClr val="0070C0"/>
                </a:solidFill>
                <a:latin typeface="Courier New" panose="02070309020205020404" pitchFamily="49" charset="0"/>
                <a:cs typeface="Courier New" panose="02070309020205020404" pitchFamily="49" charset="0"/>
              </a:rPr>
              <a:t>1</a:t>
            </a:r>
          </a:p>
        </p:txBody>
      </p:sp>
      <p:sp>
        <p:nvSpPr>
          <p:cNvPr id="22" name="Rounded Rectangle 21"/>
          <p:cNvSpPr/>
          <p:nvPr/>
        </p:nvSpPr>
        <p:spPr>
          <a:xfrm>
            <a:off x="315920" y="4655504"/>
            <a:ext cx="2271356" cy="1404226"/>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0" b="1" dirty="0">
                <a:solidFill>
                  <a:srgbClr val="0070C0"/>
                </a:solidFill>
                <a:latin typeface="Courier New" panose="02070309020205020404" pitchFamily="49" charset="0"/>
                <a:cs typeface="Courier New" panose="02070309020205020404" pitchFamily="49" charset="0"/>
              </a:rPr>
              <a:t>2</a:t>
            </a:r>
          </a:p>
        </p:txBody>
      </p:sp>
      <p:sp>
        <p:nvSpPr>
          <p:cNvPr id="23" name="Rounded Rectangle 22"/>
          <p:cNvSpPr/>
          <p:nvPr/>
        </p:nvSpPr>
        <p:spPr>
          <a:xfrm>
            <a:off x="279813" y="2091533"/>
            <a:ext cx="2271356" cy="1404226"/>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70C0"/>
                </a:solidFill>
                <a:latin typeface="Courier New" panose="02070309020205020404" pitchFamily="49" charset="0"/>
                <a:cs typeface="Courier New" panose="02070309020205020404" pitchFamily="49" charset="0"/>
              </a:rPr>
              <a:t>Đồng</a:t>
            </a:r>
            <a:r>
              <a:rPr lang="en-US" sz="4000" b="1" dirty="0">
                <a:solidFill>
                  <a:srgbClr val="0070C0"/>
                </a:solidFill>
                <a:latin typeface="Courier New" panose="02070309020205020404" pitchFamily="49" charset="0"/>
                <a:cs typeface="Courier New" panose="02070309020205020404" pitchFamily="49" charset="0"/>
              </a:rPr>
              <a:t> </a:t>
            </a:r>
            <a:r>
              <a:rPr lang="en-US" sz="4000" b="1" dirty="0" err="1">
                <a:solidFill>
                  <a:srgbClr val="0070C0"/>
                </a:solidFill>
                <a:latin typeface="Courier New" panose="02070309020205020404" pitchFamily="49" charset="0"/>
                <a:cs typeface="Courier New" panose="02070309020205020404" pitchFamily="49" charset="0"/>
              </a:rPr>
              <a:t>hóa</a:t>
            </a:r>
            <a:endParaRPr lang="en-US" sz="4000" b="1" dirty="0">
              <a:solidFill>
                <a:srgbClr val="0070C0"/>
              </a:solidFill>
              <a:latin typeface="Courier New" panose="02070309020205020404" pitchFamily="49" charset="0"/>
              <a:cs typeface="Courier New" panose="02070309020205020404" pitchFamily="49" charset="0"/>
            </a:endParaRPr>
          </a:p>
        </p:txBody>
      </p:sp>
      <p:sp>
        <p:nvSpPr>
          <p:cNvPr id="24" name="Rounded Rectangle 23"/>
          <p:cNvSpPr/>
          <p:nvPr/>
        </p:nvSpPr>
        <p:spPr>
          <a:xfrm>
            <a:off x="309326" y="4660534"/>
            <a:ext cx="2271356" cy="1404226"/>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70C0"/>
                </a:solidFill>
                <a:latin typeface="Courier New" panose="02070309020205020404" pitchFamily="49" charset="0"/>
                <a:cs typeface="Courier New" panose="02070309020205020404" pitchFamily="49" charset="0"/>
              </a:rPr>
              <a:t>Dị</a:t>
            </a:r>
            <a:r>
              <a:rPr lang="en-US" sz="4000" b="1" dirty="0">
                <a:solidFill>
                  <a:srgbClr val="0070C0"/>
                </a:solidFill>
                <a:latin typeface="Courier New" panose="02070309020205020404" pitchFamily="49" charset="0"/>
                <a:cs typeface="Courier New" panose="02070309020205020404" pitchFamily="49" charset="0"/>
              </a:rPr>
              <a:t>  </a:t>
            </a:r>
            <a:r>
              <a:rPr lang="en-US" sz="4000" b="1" dirty="0" err="1">
                <a:solidFill>
                  <a:srgbClr val="0070C0"/>
                </a:solidFill>
                <a:latin typeface="Courier New" panose="02070309020205020404" pitchFamily="49" charset="0"/>
                <a:cs typeface="Courier New" panose="02070309020205020404" pitchFamily="49" charset="0"/>
              </a:rPr>
              <a:t>hóa</a:t>
            </a:r>
            <a:endParaRPr lang="en-US" sz="4000" b="1" dirty="0">
              <a:solidFill>
                <a:srgbClr val="0070C0"/>
              </a:solidFill>
              <a:latin typeface="Courier New" panose="02070309020205020404" pitchFamily="49" charset="0"/>
              <a:cs typeface="Courier New" panose="02070309020205020404" pitchFamily="49" charset="0"/>
            </a:endParaRPr>
          </a:p>
        </p:txBody>
      </p:sp>
      <p:sp>
        <p:nvSpPr>
          <p:cNvPr id="12" name="Rounded Rectangle 11"/>
          <p:cNvSpPr/>
          <p:nvPr/>
        </p:nvSpPr>
        <p:spPr>
          <a:xfrm>
            <a:off x="56272" y="1434905"/>
            <a:ext cx="12057601" cy="264277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p:cNvSpPr/>
          <p:nvPr/>
        </p:nvSpPr>
        <p:spPr>
          <a:xfrm>
            <a:off x="56271" y="4169722"/>
            <a:ext cx="12057601" cy="264277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p:cNvGrpSpPr/>
          <p:nvPr/>
        </p:nvGrpSpPr>
        <p:grpSpPr>
          <a:xfrm>
            <a:off x="10022816" y="4681040"/>
            <a:ext cx="1850669" cy="1252183"/>
            <a:chOff x="3235569" y="3993421"/>
            <a:chExt cx="3366396" cy="1252183"/>
          </a:xfrm>
        </p:grpSpPr>
        <p:sp>
          <p:nvSpPr>
            <p:cNvPr id="31" name="Explosion 2 30"/>
            <p:cNvSpPr/>
            <p:nvPr/>
          </p:nvSpPr>
          <p:spPr>
            <a:xfrm>
              <a:off x="3235569" y="3993421"/>
              <a:ext cx="3366396" cy="1252183"/>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0" b="1" dirty="0">
                <a:solidFill>
                  <a:srgbClr val="FF0000"/>
                </a:solidFill>
                <a:latin typeface="Courier New" panose="02070309020205020404" pitchFamily="49" charset="0"/>
                <a:cs typeface="Courier New" panose="02070309020205020404" pitchFamily="49" charset="0"/>
              </a:endParaRPr>
            </a:p>
          </p:txBody>
        </p:sp>
        <p:sp>
          <p:nvSpPr>
            <p:cNvPr id="32" name="Rectangle 31"/>
            <p:cNvSpPr/>
            <p:nvPr/>
          </p:nvSpPr>
          <p:spPr>
            <a:xfrm rot="21210050">
              <a:off x="4462045" y="4405280"/>
              <a:ext cx="761747" cy="477054"/>
            </a:xfrm>
            <a:prstGeom prst="rect">
              <a:avLst/>
            </a:prstGeom>
          </p:spPr>
          <p:txBody>
            <a:bodyPr wrap="none">
              <a:spAutoFit/>
            </a:bodyPr>
            <a:lstStyle/>
            <a:p>
              <a:pPr algn="ctr"/>
              <a:r>
                <a:rPr lang="en-US" sz="2500" b="1" dirty="0">
                  <a:solidFill>
                    <a:srgbClr val="FF0000"/>
                  </a:solidFill>
                  <a:latin typeface="Courier New" panose="02070309020205020404" pitchFamily="49" charset="0"/>
                  <a:cs typeface="Courier New" panose="02070309020205020404" pitchFamily="49" charset="0"/>
                </a:rPr>
                <a:t>ATP</a:t>
              </a:r>
            </a:p>
          </p:txBody>
        </p:sp>
      </p:grpSp>
      <p:pic>
        <p:nvPicPr>
          <p:cNvPr id="33" name="Picture 4" descr="Left curved arrow clipart - Cliparting.com"/>
          <p:cNvPicPr>
            <a:picLocks noChangeAspect="1" noChangeArrowheads="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21309544" flipV="1">
            <a:off x="9011395" y="5332393"/>
            <a:ext cx="1219732" cy="530942"/>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6294743" y="1389406"/>
            <a:ext cx="2752695" cy="630942"/>
          </a:xfrm>
          <a:prstGeom prst="rect">
            <a:avLst/>
          </a:prstGeom>
          <a:noFill/>
        </p:spPr>
        <p:txBody>
          <a:bodyPr wrap="square" rtlCol="0">
            <a:spAutoFit/>
          </a:bodyPr>
          <a:lstStyle/>
          <a:p>
            <a:r>
              <a:rPr lang="en-US" sz="3500" b="1" dirty="0" err="1">
                <a:solidFill>
                  <a:schemeClr val="accent5">
                    <a:lumMod val="75000"/>
                  </a:schemeClr>
                </a:solidFill>
                <a:latin typeface="Courier New" panose="02070309020205020404" pitchFamily="49" charset="0"/>
                <a:cs typeface="Courier New" panose="02070309020205020404" pitchFamily="49" charset="0"/>
              </a:rPr>
              <a:t>Tổng</a:t>
            </a:r>
            <a:r>
              <a:rPr lang="en-US" sz="3500" b="1" dirty="0">
                <a:solidFill>
                  <a:schemeClr val="accent5">
                    <a:lumMod val="75000"/>
                  </a:schemeClr>
                </a:solidFill>
                <a:latin typeface="Courier New" panose="02070309020205020404" pitchFamily="49" charset="0"/>
                <a:cs typeface="Courier New" panose="02070309020205020404" pitchFamily="49" charset="0"/>
              </a:rPr>
              <a:t> </a:t>
            </a:r>
            <a:r>
              <a:rPr lang="en-US" sz="3500" b="1" dirty="0" err="1">
                <a:solidFill>
                  <a:schemeClr val="accent5">
                    <a:lumMod val="75000"/>
                  </a:schemeClr>
                </a:solidFill>
                <a:latin typeface="Courier New" panose="02070309020205020404" pitchFamily="49" charset="0"/>
                <a:cs typeface="Courier New" panose="02070309020205020404" pitchFamily="49" charset="0"/>
              </a:rPr>
              <a:t>hợp</a:t>
            </a:r>
            <a:endParaRPr lang="en-US" sz="3500" b="1" dirty="0">
              <a:solidFill>
                <a:schemeClr val="accent5">
                  <a:lumMod val="75000"/>
                </a:schemeClr>
              </a:solidFill>
              <a:latin typeface="Courier New" panose="02070309020205020404" pitchFamily="49" charset="0"/>
              <a:cs typeface="Courier New" panose="02070309020205020404" pitchFamily="49" charset="0"/>
            </a:endParaRPr>
          </a:p>
        </p:txBody>
      </p:sp>
      <p:sp>
        <p:nvSpPr>
          <p:cNvPr id="35" name="TextBox 34"/>
          <p:cNvSpPr txBox="1"/>
          <p:nvPr/>
        </p:nvSpPr>
        <p:spPr>
          <a:xfrm>
            <a:off x="6085071" y="4212766"/>
            <a:ext cx="2752695" cy="630942"/>
          </a:xfrm>
          <a:prstGeom prst="rect">
            <a:avLst/>
          </a:prstGeom>
          <a:noFill/>
        </p:spPr>
        <p:txBody>
          <a:bodyPr wrap="square" rtlCol="0">
            <a:spAutoFit/>
          </a:bodyPr>
          <a:lstStyle/>
          <a:p>
            <a:r>
              <a:rPr lang="en-US" sz="3500" b="1" dirty="0" err="1">
                <a:solidFill>
                  <a:schemeClr val="accent5">
                    <a:lumMod val="75000"/>
                  </a:schemeClr>
                </a:solidFill>
                <a:latin typeface="Courier New" panose="02070309020205020404" pitchFamily="49" charset="0"/>
                <a:cs typeface="Courier New" panose="02070309020205020404" pitchFamily="49" charset="0"/>
              </a:rPr>
              <a:t>Phân</a:t>
            </a:r>
            <a:r>
              <a:rPr lang="en-US" sz="3500" b="1" dirty="0">
                <a:solidFill>
                  <a:schemeClr val="accent5">
                    <a:lumMod val="75000"/>
                  </a:schemeClr>
                </a:solidFill>
                <a:latin typeface="Courier New" panose="02070309020205020404" pitchFamily="49" charset="0"/>
                <a:cs typeface="Courier New" panose="02070309020205020404" pitchFamily="49" charset="0"/>
              </a:rPr>
              <a:t> </a:t>
            </a:r>
            <a:r>
              <a:rPr lang="en-US" sz="3500" b="1" dirty="0" err="1">
                <a:solidFill>
                  <a:schemeClr val="accent5">
                    <a:lumMod val="75000"/>
                  </a:schemeClr>
                </a:solidFill>
                <a:latin typeface="Courier New" panose="02070309020205020404" pitchFamily="49" charset="0"/>
                <a:cs typeface="Courier New" panose="02070309020205020404" pitchFamily="49" charset="0"/>
              </a:rPr>
              <a:t>giải</a:t>
            </a:r>
            <a:endParaRPr lang="en-US" sz="3500" b="1" dirty="0">
              <a:solidFill>
                <a:schemeClr val="accent5">
                  <a:lumMod val="75000"/>
                </a:schemeClr>
              </a:solidFill>
              <a:latin typeface="Courier New" panose="02070309020205020404" pitchFamily="49" charset="0"/>
              <a:cs typeface="Courier New" panose="02070309020205020404" pitchFamily="49" charset="0"/>
            </a:endParaRPr>
          </a:p>
        </p:txBody>
      </p:sp>
      <p:pic>
        <p:nvPicPr>
          <p:cNvPr id="36" name="Picture 4" descr="Left curved arrow clipart - Cliparting.com"/>
          <p:cNvPicPr>
            <a:picLocks noChangeAspect="1" noChangeArrowheads="1"/>
          </p:cNvPicPr>
          <p:nvPr/>
        </p:nvPicPr>
        <p:blipFill>
          <a:blip r:embed="rId7"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21309544" flipV="1">
            <a:off x="5207506" y="2548580"/>
            <a:ext cx="982322" cy="530942"/>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p:cNvGrpSpPr/>
          <p:nvPr/>
        </p:nvGrpSpPr>
        <p:grpSpPr>
          <a:xfrm>
            <a:off x="2509331" y="2117585"/>
            <a:ext cx="3366396" cy="1252183"/>
            <a:chOff x="3235569" y="3993421"/>
            <a:chExt cx="3366396" cy="1252183"/>
          </a:xfrm>
        </p:grpSpPr>
        <p:sp>
          <p:nvSpPr>
            <p:cNvPr id="21" name="Explosion 2 20"/>
            <p:cNvSpPr/>
            <p:nvPr/>
          </p:nvSpPr>
          <p:spPr>
            <a:xfrm>
              <a:off x="3235569" y="3993421"/>
              <a:ext cx="3366396" cy="1252183"/>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0" b="1" dirty="0">
                <a:solidFill>
                  <a:srgbClr val="FF0000"/>
                </a:solidFill>
                <a:latin typeface="Courier New" panose="02070309020205020404" pitchFamily="49" charset="0"/>
                <a:cs typeface="Courier New" panose="02070309020205020404" pitchFamily="49" charset="0"/>
              </a:endParaRPr>
            </a:p>
          </p:txBody>
        </p:sp>
        <p:sp>
          <p:nvSpPr>
            <p:cNvPr id="25" name="Rectangle 24"/>
            <p:cNvSpPr/>
            <p:nvPr/>
          </p:nvSpPr>
          <p:spPr>
            <a:xfrm rot="21210050">
              <a:off x="4173504" y="4212920"/>
              <a:ext cx="1338828" cy="861774"/>
            </a:xfrm>
            <a:prstGeom prst="rect">
              <a:avLst/>
            </a:prstGeom>
          </p:spPr>
          <p:txBody>
            <a:bodyPr wrap="none">
              <a:spAutoFit/>
            </a:bodyPr>
            <a:lstStyle/>
            <a:p>
              <a:pPr algn="ctr"/>
              <a:r>
                <a:rPr lang="en-US" sz="2500" b="1" dirty="0" err="1">
                  <a:solidFill>
                    <a:srgbClr val="FF0000"/>
                  </a:solidFill>
                  <a:latin typeface="Courier New" panose="02070309020205020404" pitchFamily="49" charset="0"/>
                  <a:cs typeface="Courier New" panose="02070309020205020404" pitchFamily="49" charset="0"/>
                </a:rPr>
                <a:t>Quang</a:t>
              </a:r>
              <a:r>
                <a:rPr lang="en-US" sz="2500" b="1" dirty="0">
                  <a:solidFill>
                    <a:srgbClr val="FF0000"/>
                  </a:solidFill>
                  <a:latin typeface="Courier New" panose="02070309020205020404" pitchFamily="49" charset="0"/>
                  <a:cs typeface="Courier New" panose="02070309020205020404" pitchFamily="49" charset="0"/>
                </a:rPr>
                <a:t> </a:t>
              </a:r>
            </a:p>
            <a:p>
              <a:pPr algn="ctr"/>
              <a:r>
                <a:rPr lang="en-US" sz="2500" b="1" dirty="0" err="1">
                  <a:solidFill>
                    <a:srgbClr val="FF0000"/>
                  </a:solidFill>
                  <a:latin typeface="Courier New" panose="02070309020205020404" pitchFamily="49" charset="0"/>
                  <a:cs typeface="Courier New" panose="02070309020205020404" pitchFamily="49" charset="0"/>
                </a:rPr>
                <a:t>năng</a:t>
              </a:r>
              <a:endParaRPr lang="en-US" sz="2500" b="1" dirty="0">
                <a:solidFill>
                  <a:srgbClr val="FF0000"/>
                </a:solidFill>
                <a:latin typeface="Courier New" panose="02070309020205020404" pitchFamily="49" charset="0"/>
                <a:cs typeface="Courier New" panose="02070309020205020404" pitchFamily="49" charset="0"/>
              </a:endParaRPr>
            </a:p>
          </p:txBody>
        </p:sp>
      </p:grpSp>
      <p:sp>
        <p:nvSpPr>
          <p:cNvPr id="37" name="TextBox 36"/>
          <p:cNvSpPr txBox="1"/>
          <p:nvPr/>
        </p:nvSpPr>
        <p:spPr>
          <a:xfrm>
            <a:off x="6124019" y="3546172"/>
            <a:ext cx="2752695" cy="630942"/>
          </a:xfrm>
          <a:prstGeom prst="rect">
            <a:avLst/>
          </a:prstGeom>
          <a:noFill/>
        </p:spPr>
        <p:txBody>
          <a:bodyPr wrap="square" rtlCol="0">
            <a:spAutoFit/>
          </a:bodyPr>
          <a:lstStyle/>
          <a:p>
            <a:pPr algn="ctr"/>
            <a:r>
              <a:rPr lang="en-US" sz="3500" b="1" dirty="0" err="1">
                <a:solidFill>
                  <a:srgbClr val="60AB4E"/>
                </a:solidFill>
                <a:latin typeface="Courier New" panose="02070309020205020404" pitchFamily="49" charset="0"/>
                <a:cs typeface="Courier New" panose="02070309020205020404" pitchFamily="49" charset="0"/>
              </a:rPr>
              <a:t>Quang</a:t>
            </a:r>
            <a:r>
              <a:rPr lang="en-US" sz="3500" b="1" dirty="0">
                <a:solidFill>
                  <a:srgbClr val="60AB4E"/>
                </a:solidFill>
                <a:latin typeface="Courier New" panose="02070309020205020404" pitchFamily="49" charset="0"/>
                <a:cs typeface="Courier New" panose="02070309020205020404" pitchFamily="49" charset="0"/>
              </a:rPr>
              <a:t> </a:t>
            </a:r>
            <a:r>
              <a:rPr lang="en-US" sz="3500" b="1" dirty="0" err="1">
                <a:solidFill>
                  <a:srgbClr val="60AB4E"/>
                </a:solidFill>
                <a:latin typeface="Courier New" panose="02070309020205020404" pitchFamily="49" charset="0"/>
                <a:cs typeface="Courier New" panose="02070309020205020404" pitchFamily="49" charset="0"/>
              </a:rPr>
              <a:t>hợp</a:t>
            </a:r>
            <a:endParaRPr lang="en-US" sz="3500" b="1" dirty="0">
              <a:solidFill>
                <a:srgbClr val="60AB4E"/>
              </a:solidFill>
              <a:latin typeface="Courier New" panose="02070309020205020404" pitchFamily="49" charset="0"/>
              <a:cs typeface="Courier New" panose="02070309020205020404" pitchFamily="49" charset="0"/>
            </a:endParaRPr>
          </a:p>
        </p:txBody>
      </p:sp>
      <p:sp>
        <p:nvSpPr>
          <p:cNvPr id="38" name="TextBox 37"/>
          <p:cNvSpPr txBox="1"/>
          <p:nvPr/>
        </p:nvSpPr>
        <p:spPr>
          <a:xfrm>
            <a:off x="6181244" y="6235612"/>
            <a:ext cx="2752695" cy="630942"/>
          </a:xfrm>
          <a:prstGeom prst="rect">
            <a:avLst/>
          </a:prstGeom>
          <a:noFill/>
        </p:spPr>
        <p:txBody>
          <a:bodyPr wrap="square" rtlCol="0">
            <a:spAutoFit/>
          </a:bodyPr>
          <a:lstStyle/>
          <a:p>
            <a:pPr algn="ctr"/>
            <a:r>
              <a:rPr lang="en-US" sz="3500" b="1" dirty="0" err="1">
                <a:solidFill>
                  <a:srgbClr val="FF7849"/>
                </a:solidFill>
                <a:latin typeface="Courier New" panose="02070309020205020404" pitchFamily="49" charset="0"/>
                <a:cs typeface="Courier New" panose="02070309020205020404" pitchFamily="49" charset="0"/>
              </a:rPr>
              <a:t>Hô</a:t>
            </a:r>
            <a:r>
              <a:rPr lang="en-US" sz="3500" b="1" dirty="0">
                <a:solidFill>
                  <a:srgbClr val="FF7849"/>
                </a:solidFill>
                <a:latin typeface="Courier New" panose="02070309020205020404" pitchFamily="49" charset="0"/>
                <a:cs typeface="Courier New" panose="02070309020205020404" pitchFamily="49" charset="0"/>
              </a:rPr>
              <a:t> </a:t>
            </a:r>
            <a:r>
              <a:rPr lang="en-US" sz="3500" b="1" dirty="0" err="1">
                <a:solidFill>
                  <a:srgbClr val="FF7849"/>
                </a:solidFill>
                <a:latin typeface="Courier New" panose="02070309020205020404" pitchFamily="49" charset="0"/>
                <a:cs typeface="Courier New" panose="02070309020205020404" pitchFamily="49" charset="0"/>
              </a:rPr>
              <a:t>hấp</a:t>
            </a:r>
            <a:endParaRPr lang="en-US" sz="3500" b="1" dirty="0">
              <a:solidFill>
                <a:srgbClr val="FF7849"/>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137324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5">
                                            <p:txEl>
                                              <p:pRg st="0" end="0"/>
                                            </p:txEl>
                                          </p:spTgt>
                                        </p:tgtEl>
                                        <p:attrNameLst>
                                          <p:attrName>style.visibility</p:attrName>
                                        </p:attrNameLst>
                                      </p:cBhvr>
                                      <p:to>
                                        <p:strVal val="visible"/>
                                      </p:to>
                                    </p:set>
                                    <p:animEffect transition="in" filter="fade">
                                      <p:cBhvr>
                                        <p:cTn id="14" dur="1000"/>
                                        <p:tgtEl>
                                          <p:spTgt spid="35">
                                            <p:txEl>
                                              <p:pRg st="0" end="0"/>
                                            </p:txEl>
                                          </p:spTgt>
                                        </p:tgtEl>
                                      </p:cBhvr>
                                    </p:animEffect>
                                    <p:anim calcmode="lin" valueType="num">
                                      <p:cBhvr>
                                        <p:cTn id="15" dur="1000" fill="hold"/>
                                        <p:tgtEl>
                                          <p:spTgt spid="3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checkerboard(across)">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checkerboard(across)">
                                      <p:cBhvr>
                                        <p:cTn id="2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31818" y="829612"/>
            <a:ext cx="3812147" cy="84249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err="1">
                <a:solidFill>
                  <a:schemeClr val="accent5">
                    <a:lumMod val="75000"/>
                  </a:schemeClr>
                </a:solidFill>
                <a:latin typeface="Courier New" panose="02070309020205020404" pitchFamily="49" charset="0"/>
                <a:cs typeface="Courier New" panose="02070309020205020404" pitchFamily="49" charset="0"/>
              </a:rPr>
              <a:t>Trao</a:t>
            </a:r>
            <a:r>
              <a:rPr lang="en-US" sz="3000" b="1" dirty="0">
                <a:solidFill>
                  <a:schemeClr val="accent5">
                    <a:lumMod val="75000"/>
                  </a:schemeClr>
                </a:solidFill>
                <a:latin typeface="Courier New" panose="02070309020205020404" pitchFamily="49" charset="0"/>
                <a:cs typeface="Courier New" panose="02070309020205020404" pitchFamily="49" charset="0"/>
              </a:rPr>
              <a:t> </a:t>
            </a:r>
            <a:r>
              <a:rPr lang="en-US" sz="3000" b="1" dirty="0" err="1">
                <a:solidFill>
                  <a:schemeClr val="accent5">
                    <a:lumMod val="75000"/>
                  </a:schemeClr>
                </a:solidFill>
                <a:latin typeface="Courier New" panose="02070309020205020404" pitchFamily="49" charset="0"/>
                <a:cs typeface="Courier New" panose="02070309020205020404" pitchFamily="49" charset="0"/>
              </a:rPr>
              <a:t>đổi</a:t>
            </a:r>
            <a:r>
              <a:rPr lang="en-US" sz="3000" b="1" dirty="0">
                <a:solidFill>
                  <a:schemeClr val="accent5">
                    <a:lumMod val="75000"/>
                  </a:schemeClr>
                </a:solidFill>
                <a:latin typeface="Courier New" panose="02070309020205020404" pitchFamily="49" charset="0"/>
                <a:cs typeface="Courier New" panose="02070309020205020404" pitchFamily="49" charset="0"/>
              </a:rPr>
              <a:t> </a:t>
            </a:r>
            <a:r>
              <a:rPr lang="en-US" sz="3000" b="1" dirty="0" err="1">
                <a:solidFill>
                  <a:schemeClr val="accent5">
                    <a:lumMod val="75000"/>
                  </a:schemeClr>
                </a:solidFill>
                <a:latin typeface="Courier New" panose="02070309020205020404" pitchFamily="49" charset="0"/>
                <a:cs typeface="Courier New" panose="02070309020205020404" pitchFamily="49" charset="0"/>
              </a:rPr>
              <a:t>chất</a:t>
            </a:r>
            <a:r>
              <a:rPr lang="en-US" sz="3000" b="1" dirty="0">
                <a:solidFill>
                  <a:schemeClr val="accent5">
                    <a:lumMod val="75000"/>
                  </a:schemeClr>
                </a:solidFill>
                <a:latin typeface="Courier New" panose="02070309020205020404" pitchFamily="49" charset="0"/>
                <a:cs typeface="Courier New" panose="02070309020205020404" pitchFamily="49" charset="0"/>
              </a:rPr>
              <a:t> ở </a:t>
            </a:r>
            <a:r>
              <a:rPr lang="en-US" sz="3000" b="1" dirty="0" err="1">
                <a:solidFill>
                  <a:schemeClr val="accent5">
                    <a:lumMod val="75000"/>
                  </a:schemeClr>
                </a:solidFill>
                <a:latin typeface="Courier New" panose="02070309020205020404" pitchFamily="49" charset="0"/>
                <a:cs typeface="Courier New" panose="02070309020205020404" pitchFamily="49" charset="0"/>
              </a:rPr>
              <a:t>tế</a:t>
            </a:r>
            <a:r>
              <a:rPr lang="en-US" sz="3000" b="1" dirty="0">
                <a:solidFill>
                  <a:schemeClr val="accent5">
                    <a:lumMod val="75000"/>
                  </a:schemeClr>
                </a:solidFill>
                <a:latin typeface="Courier New" panose="02070309020205020404" pitchFamily="49" charset="0"/>
                <a:cs typeface="Courier New" panose="02070309020205020404" pitchFamily="49" charset="0"/>
              </a:rPr>
              <a:t> </a:t>
            </a:r>
            <a:r>
              <a:rPr lang="en-US" sz="3000" b="1" dirty="0" err="1">
                <a:solidFill>
                  <a:schemeClr val="accent5">
                    <a:lumMod val="75000"/>
                  </a:schemeClr>
                </a:solidFill>
                <a:latin typeface="Courier New" panose="02070309020205020404" pitchFamily="49" charset="0"/>
                <a:cs typeface="Courier New" panose="02070309020205020404" pitchFamily="49" charset="0"/>
              </a:rPr>
              <a:t>bào</a:t>
            </a:r>
            <a:r>
              <a:rPr lang="en-US" sz="3000" b="1" dirty="0">
                <a:solidFill>
                  <a:schemeClr val="accent5">
                    <a:lumMod val="75000"/>
                  </a:schemeClr>
                </a:solidFill>
                <a:latin typeface="Courier New" panose="02070309020205020404" pitchFamily="49" charset="0"/>
                <a:cs typeface="Courier New" panose="02070309020205020404" pitchFamily="49" charset="0"/>
              </a:rPr>
              <a:t> </a:t>
            </a:r>
          </a:p>
        </p:txBody>
      </p:sp>
      <p:sp>
        <p:nvSpPr>
          <p:cNvPr id="3" name="Rounded Rectangle 2"/>
          <p:cNvSpPr/>
          <p:nvPr/>
        </p:nvSpPr>
        <p:spPr>
          <a:xfrm>
            <a:off x="231818" y="1780504"/>
            <a:ext cx="3812147" cy="1912513"/>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err="1">
                <a:solidFill>
                  <a:schemeClr val="accent5">
                    <a:lumMod val="75000"/>
                  </a:schemeClr>
                </a:solidFill>
                <a:latin typeface="Courier New" panose="02070309020205020404" pitchFamily="49" charset="0"/>
                <a:cs typeface="Courier New" panose="02070309020205020404" pitchFamily="49" charset="0"/>
              </a:rPr>
              <a:t>Quá</a:t>
            </a:r>
            <a:r>
              <a:rPr lang="en-US" sz="3000" b="1" dirty="0">
                <a:solidFill>
                  <a:schemeClr val="accent5">
                    <a:lumMod val="75000"/>
                  </a:schemeClr>
                </a:solidFill>
                <a:latin typeface="Courier New" panose="02070309020205020404" pitchFamily="49" charset="0"/>
                <a:cs typeface="Courier New" panose="02070309020205020404" pitchFamily="49" charset="0"/>
              </a:rPr>
              <a:t> </a:t>
            </a:r>
            <a:r>
              <a:rPr lang="en-US" sz="3000" b="1" dirty="0" err="1">
                <a:solidFill>
                  <a:schemeClr val="accent5">
                    <a:lumMod val="75000"/>
                  </a:schemeClr>
                </a:solidFill>
                <a:latin typeface="Courier New" panose="02070309020205020404" pitchFamily="49" charset="0"/>
                <a:cs typeface="Courier New" panose="02070309020205020404" pitchFamily="49" charset="0"/>
              </a:rPr>
              <a:t>trình</a:t>
            </a:r>
            <a:r>
              <a:rPr lang="en-US" sz="3000" b="1" dirty="0">
                <a:solidFill>
                  <a:schemeClr val="accent5">
                    <a:lumMod val="75000"/>
                  </a:schemeClr>
                </a:solidFill>
                <a:latin typeface="Courier New" panose="02070309020205020404" pitchFamily="49" charset="0"/>
                <a:cs typeface="Courier New" panose="02070309020205020404" pitchFamily="49" charset="0"/>
              </a:rPr>
              <a:t> </a:t>
            </a:r>
            <a:r>
              <a:rPr lang="en-US" sz="3000" b="1" dirty="0" err="1">
                <a:solidFill>
                  <a:schemeClr val="accent5">
                    <a:lumMod val="75000"/>
                  </a:schemeClr>
                </a:solidFill>
                <a:latin typeface="Courier New" panose="02070309020205020404" pitchFamily="49" charset="0"/>
                <a:cs typeface="Courier New" panose="02070309020205020404" pitchFamily="49" charset="0"/>
              </a:rPr>
              <a:t>chuyển</a:t>
            </a:r>
            <a:r>
              <a:rPr lang="en-US" sz="3000" b="1" dirty="0">
                <a:solidFill>
                  <a:schemeClr val="accent5">
                    <a:lumMod val="75000"/>
                  </a:schemeClr>
                </a:solidFill>
                <a:latin typeface="Courier New" panose="02070309020205020404" pitchFamily="49" charset="0"/>
                <a:cs typeface="Courier New" panose="02070309020205020404" pitchFamily="49" charset="0"/>
              </a:rPr>
              <a:t> </a:t>
            </a:r>
            <a:r>
              <a:rPr lang="en-US" sz="3000" b="1" dirty="0" err="1">
                <a:solidFill>
                  <a:schemeClr val="accent5">
                    <a:lumMod val="75000"/>
                  </a:schemeClr>
                </a:solidFill>
                <a:latin typeface="Courier New" panose="02070309020205020404" pitchFamily="49" charset="0"/>
                <a:cs typeface="Courier New" panose="02070309020205020404" pitchFamily="49" charset="0"/>
              </a:rPr>
              <a:t>hóa</a:t>
            </a:r>
            <a:r>
              <a:rPr lang="en-US" sz="3000" b="1" dirty="0">
                <a:solidFill>
                  <a:schemeClr val="accent5">
                    <a:lumMod val="75000"/>
                  </a:schemeClr>
                </a:solidFill>
                <a:latin typeface="Courier New" panose="02070309020205020404" pitchFamily="49" charset="0"/>
                <a:cs typeface="Courier New" panose="02070309020205020404" pitchFamily="49" charset="0"/>
              </a:rPr>
              <a:t> </a:t>
            </a:r>
            <a:r>
              <a:rPr lang="en-US" sz="3000" b="1" dirty="0" err="1">
                <a:solidFill>
                  <a:schemeClr val="accent5">
                    <a:lumMod val="75000"/>
                  </a:schemeClr>
                </a:solidFill>
                <a:latin typeface="Courier New" panose="02070309020205020404" pitchFamily="49" charset="0"/>
                <a:cs typeface="Courier New" panose="02070309020205020404" pitchFamily="49" charset="0"/>
              </a:rPr>
              <a:t>vật</a:t>
            </a:r>
            <a:r>
              <a:rPr lang="en-US" sz="3000" b="1" dirty="0">
                <a:solidFill>
                  <a:schemeClr val="accent5">
                    <a:lumMod val="75000"/>
                  </a:schemeClr>
                </a:solidFill>
                <a:latin typeface="Courier New" panose="02070309020205020404" pitchFamily="49" charset="0"/>
                <a:cs typeface="Courier New" panose="02070309020205020404" pitchFamily="49" charset="0"/>
              </a:rPr>
              <a:t> </a:t>
            </a:r>
            <a:r>
              <a:rPr lang="en-US" sz="3000" b="1" dirty="0" err="1">
                <a:solidFill>
                  <a:schemeClr val="accent5">
                    <a:lumMod val="75000"/>
                  </a:schemeClr>
                </a:solidFill>
                <a:latin typeface="Courier New" panose="02070309020205020404" pitchFamily="49" charset="0"/>
                <a:cs typeface="Courier New" panose="02070309020205020404" pitchFamily="49" charset="0"/>
              </a:rPr>
              <a:t>chất</a:t>
            </a:r>
            <a:r>
              <a:rPr lang="en-US" sz="3000" b="1" dirty="0">
                <a:solidFill>
                  <a:schemeClr val="accent5">
                    <a:lumMod val="75000"/>
                  </a:schemeClr>
                </a:solidFill>
                <a:latin typeface="Courier New" panose="02070309020205020404" pitchFamily="49" charset="0"/>
                <a:cs typeface="Courier New" panose="02070309020205020404" pitchFamily="49" charset="0"/>
              </a:rPr>
              <a:t> </a:t>
            </a:r>
            <a:r>
              <a:rPr lang="en-US" sz="3000" b="1" dirty="0" err="1">
                <a:solidFill>
                  <a:schemeClr val="accent5">
                    <a:lumMod val="75000"/>
                  </a:schemeClr>
                </a:solidFill>
                <a:latin typeface="Courier New" panose="02070309020205020404" pitchFamily="49" charset="0"/>
                <a:cs typeface="Courier New" panose="02070309020205020404" pitchFamily="49" charset="0"/>
              </a:rPr>
              <a:t>và</a:t>
            </a:r>
            <a:r>
              <a:rPr lang="en-US" sz="3000" b="1" dirty="0">
                <a:solidFill>
                  <a:schemeClr val="accent5">
                    <a:lumMod val="75000"/>
                  </a:schemeClr>
                </a:solidFill>
                <a:latin typeface="Courier New" panose="02070309020205020404" pitchFamily="49" charset="0"/>
                <a:cs typeface="Courier New" panose="02070309020205020404" pitchFamily="49" charset="0"/>
              </a:rPr>
              <a:t> </a:t>
            </a:r>
            <a:r>
              <a:rPr lang="en-US" sz="3000" b="1" dirty="0" err="1">
                <a:solidFill>
                  <a:schemeClr val="accent5">
                    <a:lumMod val="75000"/>
                  </a:schemeClr>
                </a:solidFill>
                <a:latin typeface="Courier New" panose="02070309020205020404" pitchFamily="49" charset="0"/>
                <a:cs typeface="Courier New" panose="02070309020205020404" pitchFamily="49" charset="0"/>
              </a:rPr>
              <a:t>năng</a:t>
            </a:r>
            <a:r>
              <a:rPr lang="en-US" sz="3000" b="1" dirty="0">
                <a:solidFill>
                  <a:schemeClr val="accent5">
                    <a:lumMod val="75000"/>
                  </a:schemeClr>
                </a:solidFill>
                <a:latin typeface="Courier New" panose="02070309020205020404" pitchFamily="49" charset="0"/>
                <a:cs typeface="Courier New" panose="02070309020205020404" pitchFamily="49" charset="0"/>
              </a:rPr>
              <a:t> </a:t>
            </a:r>
            <a:r>
              <a:rPr lang="en-US" sz="3000" b="1" dirty="0" err="1">
                <a:solidFill>
                  <a:schemeClr val="accent5">
                    <a:lumMod val="75000"/>
                  </a:schemeClr>
                </a:solidFill>
                <a:latin typeface="Courier New" panose="02070309020205020404" pitchFamily="49" charset="0"/>
                <a:cs typeface="Courier New" panose="02070309020205020404" pitchFamily="49" charset="0"/>
              </a:rPr>
              <a:t>lượng</a:t>
            </a:r>
            <a:r>
              <a:rPr lang="en-US" sz="3000" b="1" dirty="0">
                <a:solidFill>
                  <a:schemeClr val="accent5">
                    <a:lumMod val="75000"/>
                  </a:schemeClr>
                </a:solidFill>
                <a:latin typeface="Courier New" panose="02070309020205020404" pitchFamily="49" charset="0"/>
                <a:cs typeface="Courier New" panose="02070309020205020404" pitchFamily="49" charset="0"/>
              </a:rPr>
              <a:t> </a:t>
            </a:r>
            <a:r>
              <a:rPr lang="en-US" sz="3000" b="1" dirty="0" err="1">
                <a:solidFill>
                  <a:schemeClr val="accent5">
                    <a:lumMod val="75000"/>
                  </a:schemeClr>
                </a:solidFill>
                <a:latin typeface="Courier New" panose="02070309020205020404" pitchFamily="49" charset="0"/>
                <a:cs typeface="Courier New" panose="02070309020205020404" pitchFamily="49" charset="0"/>
              </a:rPr>
              <a:t>trong</a:t>
            </a:r>
            <a:r>
              <a:rPr lang="en-US" sz="3000" b="1" dirty="0">
                <a:solidFill>
                  <a:schemeClr val="accent5">
                    <a:lumMod val="75000"/>
                  </a:schemeClr>
                </a:solidFill>
                <a:latin typeface="Courier New" panose="02070309020205020404" pitchFamily="49" charset="0"/>
                <a:cs typeface="Courier New" panose="02070309020205020404" pitchFamily="49" charset="0"/>
              </a:rPr>
              <a:t> TB</a:t>
            </a:r>
          </a:p>
        </p:txBody>
      </p:sp>
      <p:sp>
        <p:nvSpPr>
          <p:cNvPr id="4" name="Rounded Rectangle 3"/>
          <p:cNvSpPr/>
          <p:nvPr/>
        </p:nvSpPr>
        <p:spPr>
          <a:xfrm>
            <a:off x="231818" y="3801411"/>
            <a:ext cx="3812147" cy="1275009"/>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err="1">
                <a:solidFill>
                  <a:schemeClr val="accent5">
                    <a:lumMod val="75000"/>
                  </a:schemeClr>
                </a:solidFill>
                <a:latin typeface="Courier New" panose="02070309020205020404" pitchFamily="49" charset="0"/>
                <a:cs typeface="Courier New" panose="02070309020205020404" pitchFamily="49" charset="0"/>
              </a:rPr>
              <a:t>Đồng</a:t>
            </a:r>
            <a:r>
              <a:rPr lang="en-US" sz="3000" b="1" dirty="0">
                <a:solidFill>
                  <a:schemeClr val="accent5">
                    <a:lumMod val="75000"/>
                  </a:schemeClr>
                </a:solidFill>
                <a:latin typeface="Courier New" panose="02070309020205020404" pitchFamily="49" charset="0"/>
                <a:cs typeface="Courier New" panose="02070309020205020404" pitchFamily="49" charset="0"/>
              </a:rPr>
              <a:t> </a:t>
            </a:r>
            <a:r>
              <a:rPr lang="en-US" sz="3000" b="1" dirty="0" err="1">
                <a:solidFill>
                  <a:schemeClr val="accent5">
                    <a:lumMod val="75000"/>
                  </a:schemeClr>
                </a:solidFill>
                <a:latin typeface="Courier New" panose="02070309020205020404" pitchFamily="49" charset="0"/>
                <a:cs typeface="Courier New" panose="02070309020205020404" pitchFamily="49" charset="0"/>
              </a:rPr>
              <a:t>hóa</a:t>
            </a:r>
            <a:endParaRPr lang="en-US" sz="3000" b="1" dirty="0">
              <a:solidFill>
                <a:schemeClr val="accent5">
                  <a:lumMod val="75000"/>
                </a:schemeClr>
              </a:solidFill>
              <a:latin typeface="Courier New" panose="02070309020205020404" pitchFamily="49" charset="0"/>
              <a:cs typeface="Courier New" panose="02070309020205020404" pitchFamily="49" charset="0"/>
            </a:endParaRPr>
          </a:p>
        </p:txBody>
      </p:sp>
      <p:sp>
        <p:nvSpPr>
          <p:cNvPr id="5" name="Rounded Rectangle 4"/>
          <p:cNvSpPr/>
          <p:nvPr/>
        </p:nvSpPr>
        <p:spPr>
          <a:xfrm>
            <a:off x="231818" y="5383361"/>
            <a:ext cx="3812147" cy="1275009"/>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err="1">
                <a:solidFill>
                  <a:schemeClr val="accent5">
                    <a:lumMod val="75000"/>
                  </a:schemeClr>
                </a:solidFill>
                <a:latin typeface="Courier New" panose="02070309020205020404" pitchFamily="49" charset="0"/>
                <a:cs typeface="Courier New" panose="02070309020205020404" pitchFamily="49" charset="0"/>
              </a:rPr>
              <a:t>Dị</a:t>
            </a:r>
            <a:r>
              <a:rPr lang="en-US" sz="3000" b="1" dirty="0">
                <a:solidFill>
                  <a:schemeClr val="accent5">
                    <a:lumMod val="75000"/>
                  </a:schemeClr>
                </a:solidFill>
                <a:latin typeface="Courier New" panose="02070309020205020404" pitchFamily="49" charset="0"/>
                <a:cs typeface="Courier New" panose="02070309020205020404" pitchFamily="49" charset="0"/>
              </a:rPr>
              <a:t> </a:t>
            </a:r>
            <a:r>
              <a:rPr lang="en-US" sz="3000" b="1" dirty="0" err="1">
                <a:solidFill>
                  <a:schemeClr val="accent5">
                    <a:lumMod val="75000"/>
                  </a:schemeClr>
                </a:solidFill>
                <a:latin typeface="Courier New" panose="02070309020205020404" pitchFamily="49" charset="0"/>
                <a:cs typeface="Courier New" panose="02070309020205020404" pitchFamily="49" charset="0"/>
              </a:rPr>
              <a:t>hóa</a:t>
            </a:r>
            <a:endParaRPr lang="en-US" sz="3000" b="1" dirty="0">
              <a:solidFill>
                <a:schemeClr val="accent5">
                  <a:lumMod val="75000"/>
                </a:schemeClr>
              </a:solidFill>
              <a:latin typeface="Courier New" panose="02070309020205020404" pitchFamily="49" charset="0"/>
              <a:cs typeface="Courier New" panose="02070309020205020404" pitchFamily="49" charset="0"/>
            </a:endParaRPr>
          </a:p>
        </p:txBody>
      </p:sp>
      <p:sp>
        <p:nvSpPr>
          <p:cNvPr id="6" name="Rounded Rectangle 5"/>
          <p:cNvSpPr/>
          <p:nvPr/>
        </p:nvSpPr>
        <p:spPr>
          <a:xfrm>
            <a:off x="5434885" y="829612"/>
            <a:ext cx="6503830" cy="84249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err="1">
                <a:solidFill>
                  <a:schemeClr val="accent5">
                    <a:lumMod val="75000"/>
                  </a:schemeClr>
                </a:solidFill>
                <a:latin typeface="Courier New" panose="02070309020205020404" pitchFamily="49" charset="0"/>
                <a:cs typeface="Courier New" panose="02070309020205020404" pitchFamily="49" charset="0"/>
              </a:rPr>
              <a:t>đồng</a:t>
            </a:r>
            <a:r>
              <a:rPr lang="en-US" sz="2800" b="1" dirty="0">
                <a:solidFill>
                  <a:schemeClr val="accent5">
                    <a:lumMod val="75000"/>
                  </a:schemeClr>
                </a:solidFill>
                <a:latin typeface="Courier New" panose="02070309020205020404" pitchFamily="49" charset="0"/>
                <a:cs typeface="Courier New" panose="02070309020205020404" pitchFamily="49" charset="0"/>
              </a:rPr>
              <a:t> </a:t>
            </a:r>
            <a:r>
              <a:rPr lang="en-US" sz="2800" b="1" dirty="0" err="1">
                <a:solidFill>
                  <a:schemeClr val="accent5">
                    <a:lumMod val="75000"/>
                  </a:schemeClr>
                </a:solidFill>
                <a:latin typeface="Courier New" panose="02070309020205020404" pitchFamily="49" charset="0"/>
                <a:cs typeface="Courier New" panose="02070309020205020404" pitchFamily="49" charset="0"/>
              </a:rPr>
              <a:t>hóa</a:t>
            </a:r>
            <a:r>
              <a:rPr lang="en-US" sz="2800" b="1" dirty="0">
                <a:solidFill>
                  <a:schemeClr val="accent5">
                    <a:lumMod val="75000"/>
                  </a:schemeClr>
                </a:solidFill>
                <a:latin typeface="Courier New" panose="02070309020205020404" pitchFamily="49" charset="0"/>
                <a:cs typeface="Courier New" panose="02070309020205020404" pitchFamily="49" charset="0"/>
              </a:rPr>
              <a:t> </a:t>
            </a:r>
            <a:r>
              <a:rPr lang="en-US" sz="2800" b="1" dirty="0" err="1">
                <a:solidFill>
                  <a:schemeClr val="accent5">
                    <a:lumMod val="75000"/>
                  </a:schemeClr>
                </a:solidFill>
                <a:latin typeface="Courier New" panose="02070309020205020404" pitchFamily="49" charset="0"/>
                <a:cs typeface="Courier New" panose="02070309020205020404" pitchFamily="49" charset="0"/>
              </a:rPr>
              <a:t>và</a:t>
            </a:r>
            <a:r>
              <a:rPr lang="en-US" sz="2800" b="1" dirty="0">
                <a:solidFill>
                  <a:schemeClr val="accent5">
                    <a:lumMod val="75000"/>
                  </a:schemeClr>
                </a:solidFill>
                <a:latin typeface="Courier New" panose="02070309020205020404" pitchFamily="49" charset="0"/>
                <a:cs typeface="Courier New" panose="02070309020205020404" pitchFamily="49" charset="0"/>
              </a:rPr>
              <a:t> </a:t>
            </a:r>
            <a:r>
              <a:rPr lang="en-US" sz="2800" b="1" dirty="0" err="1">
                <a:solidFill>
                  <a:schemeClr val="accent5">
                    <a:lumMod val="75000"/>
                  </a:schemeClr>
                </a:solidFill>
                <a:latin typeface="Courier New" panose="02070309020205020404" pitchFamily="49" charset="0"/>
                <a:cs typeface="Courier New" panose="02070309020205020404" pitchFamily="49" charset="0"/>
              </a:rPr>
              <a:t>dị</a:t>
            </a:r>
            <a:r>
              <a:rPr lang="en-US" sz="2800" b="1" dirty="0">
                <a:solidFill>
                  <a:schemeClr val="accent5">
                    <a:lumMod val="75000"/>
                  </a:schemeClr>
                </a:solidFill>
                <a:latin typeface="Courier New" panose="02070309020205020404" pitchFamily="49" charset="0"/>
                <a:cs typeface="Courier New" panose="02070309020205020404" pitchFamily="49" charset="0"/>
              </a:rPr>
              <a:t> </a:t>
            </a:r>
            <a:r>
              <a:rPr lang="en-US" sz="2800" b="1" dirty="0" err="1">
                <a:solidFill>
                  <a:schemeClr val="accent5">
                    <a:lumMod val="75000"/>
                  </a:schemeClr>
                </a:solidFill>
                <a:latin typeface="Courier New" panose="02070309020205020404" pitchFamily="49" charset="0"/>
                <a:cs typeface="Courier New" panose="02070309020205020404" pitchFamily="49" charset="0"/>
              </a:rPr>
              <a:t>hóa</a:t>
            </a:r>
            <a:endParaRPr lang="en-US" sz="2800" b="1" dirty="0">
              <a:solidFill>
                <a:schemeClr val="accent5">
                  <a:lumMod val="75000"/>
                </a:schemeClr>
              </a:solidFill>
              <a:latin typeface="Courier New" panose="02070309020205020404" pitchFamily="49" charset="0"/>
              <a:cs typeface="Courier New" panose="02070309020205020404" pitchFamily="49" charset="0"/>
            </a:endParaRPr>
          </a:p>
        </p:txBody>
      </p:sp>
      <p:sp>
        <p:nvSpPr>
          <p:cNvPr id="7" name="Rounded Rectangle 6"/>
          <p:cNvSpPr/>
          <p:nvPr/>
        </p:nvSpPr>
        <p:spPr>
          <a:xfrm>
            <a:off x="5434885" y="2035932"/>
            <a:ext cx="6503830" cy="1401656"/>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2800" b="1" dirty="0" err="1">
                <a:solidFill>
                  <a:schemeClr val="accent5">
                    <a:lumMod val="75000"/>
                  </a:schemeClr>
                </a:solidFill>
                <a:latin typeface="Courier New" panose="02070309020205020404" pitchFamily="49" charset="0"/>
                <a:cs typeface="Courier New" panose="02070309020205020404" pitchFamily="49" charset="0"/>
              </a:rPr>
              <a:t>tổng</a:t>
            </a:r>
            <a:r>
              <a:rPr lang="en-US" sz="2800" b="1" dirty="0">
                <a:solidFill>
                  <a:schemeClr val="accent5">
                    <a:lumMod val="75000"/>
                  </a:schemeClr>
                </a:solidFill>
                <a:latin typeface="Courier New" panose="02070309020205020404" pitchFamily="49" charset="0"/>
                <a:cs typeface="Courier New" panose="02070309020205020404" pitchFamily="49" charset="0"/>
              </a:rPr>
              <a:t> </a:t>
            </a:r>
            <a:r>
              <a:rPr lang="en-US" sz="2800" b="1" dirty="0" err="1">
                <a:solidFill>
                  <a:schemeClr val="accent5">
                    <a:lumMod val="75000"/>
                  </a:schemeClr>
                </a:solidFill>
                <a:latin typeface="Courier New" panose="02070309020205020404" pitchFamily="49" charset="0"/>
                <a:cs typeface="Courier New" panose="02070309020205020404" pitchFamily="49" charset="0"/>
              </a:rPr>
              <a:t>hợp</a:t>
            </a:r>
            <a:r>
              <a:rPr lang="en-US" sz="2800" b="1" dirty="0">
                <a:solidFill>
                  <a:schemeClr val="accent5">
                    <a:lumMod val="75000"/>
                  </a:schemeClr>
                </a:solidFill>
                <a:latin typeface="Courier New" panose="02070309020205020404" pitchFamily="49" charset="0"/>
                <a:cs typeface="Courier New" panose="02070309020205020404" pitchFamily="49" charset="0"/>
              </a:rPr>
              <a:t> </a:t>
            </a:r>
            <a:r>
              <a:rPr lang="en-US" sz="2800" b="1" dirty="0" err="1">
                <a:solidFill>
                  <a:schemeClr val="accent5">
                    <a:lumMod val="75000"/>
                  </a:schemeClr>
                </a:solidFill>
                <a:latin typeface="Courier New" panose="02070309020205020404" pitchFamily="49" charset="0"/>
                <a:cs typeface="Courier New" panose="02070309020205020404" pitchFamily="49" charset="0"/>
              </a:rPr>
              <a:t>các</a:t>
            </a:r>
            <a:r>
              <a:rPr lang="en-US" sz="2800" b="1" dirty="0">
                <a:solidFill>
                  <a:schemeClr val="accent5">
                    <a:lumMod val="75000"/>
                  </a:schemeClr>
                </a:solidFill>
                <a:latin typeface="Courier New" panose="02070309020205020404" pitchFamily="49" charset="0"/>
                <a:cs typeface="Courier New" panose="02070309020205020404" pitchFamily="49" charset="0"/>
              </a:rPr>
              <a:t> </a:t>
            </a:r>
            <a:r>
              <a:rPr lang="en-US" sz="2800" b="1" dirty="0" err="1">
                <a:solidFill>
                  <a:schemeClr val="accent5">
                    <a:lumMod val="75000"/>
                  </a:schemeClr>
                </a:solidFill>
                <a:latin typeface="Courier New" panose="02070309020205020404" pitchFamily="49" charset="0"/>
                <a:cs typeface="Courier New" panose="02070309020205020404" pitchFamily="49" charset="0"/>
              </a:rPr>
              <a:t>chất</a:t>
            </a:r>
            <a:r>
              <a:rPr lang="en-US" sz="2800" b="1" dirty="0">
                <a:solidFill>
                  <a:schemeClr val="accent5">
                    <a:lumMod val="75000"/>
                  </a:schemeClr>
                </a:solidFill>
                <a:latin typeface="Courier New" panose="02070309020205020404" pitchFamily="49" charset="0"/>
                <a:cs typeface="Courier New" panose="02070309020205020404" pitchFamily="49" charset="0"/>
              </a:rPr>
              <a:t> </a:t>
            </a:r>
            <a:r>
              <a:rPr lang="en-US" sz="2800" b="1" dirty="0" err="1">
                <a:solidFill>
                  <a:schemeClr val="accent5">
                    <a:lumMod val="75000"/>
                  </a:schemeClr>
                </a:solidFill>
                <a:latin typeface="Courier New" panose="02070309020205020404" pitchFamily="49" charset="0"/>
                <a:cs typeface="Courier New" panose="02070309020205020404" pitchFamily="49" charset="0"/>
              </a:rPr>
              <a:t>phức</a:t>
            </a:r>
            <a:r>
              <a:rPr lang="en-US" sz="2800" b="1" dirty="0">
                <a:solidFill>
                  <a:schemeClr val="accent5">
                    <a:lumMod val="75000"/>
                  </a:schemeClr>
                </a:solidFill>
                <a:latin typeface="Courier New" panose="02070309020205020404" pitchFamily="49" charset="0"/>
                <a:cs typeface="Courier New" panose="02070309020205020404" pitchFamily="49" charset="0"/>
              </a:rPr>
              <a:t> </a:t>
            </a:r>
            <a:r>
              <a:rPr lang="en-US" sz="2800" b="1" dirty="0" err="1">
                <a:solidFill>
                  <a:schemeClr val="accent5">
                    <a:lumMod val="75000"/>
                  </a:schemeClr>
                </a:solidFill>
                <a:latin typeface="Courier New" panose="02070309020205020404" pitchFamily="49" charset="0"/>
                <a:cs typeface="Courier New" panose="02070309020205020404" pitchFamily="49" charset="0"/>
              </a:rPr>
              <a:t>tạp</a:t>
            </a:r>
            <a:r>
              <a:rPr lang="en-US" sz="2800" b="1" dirty="0">
                <a:solidFill>
                  <a:schemeClr val="accent5">
                    <a:lumMod val="75000"/>
                  </a:schemeClr>
                </a:solidFill>
                <a:latin typeface="Courier New" panose="02070309020205020404" pitchFamily="49" charset="0"/>
                <a:cs typeface="Courier New" panose="02070309020205020404" pitchFamily="49" charset="0"/>
              </a:rPr>
              <a:t> </a:t>
            </a:r>
            <a:r>
              <a:rPr lang="en-US" sz="2800" b="1" dirty="0" err="1">
                <a:solidFill>
                  <a:schemeClr val="accent5">
                    <a:lumMod val="75000"/>
                  </a:schemeClr>
                </a:solidFill>
                <a:latin typeface="Courier New" panose="02070309020205020404" pitchFamily="49" charset="0"/>
                <a:cs typeface="Courier New" panose="02070309020205020404" pitchFamily="49" charset="0"/>
              </a:rPr>
              <a:t>từ</a:t>
            </a:r>
            <a:r>
              <a:rPr lang="en-US" sz="2800" b="1" dirty="0">
                <a:solidFill>
                  <a:schemeClr val="accent5">
                    <a:lumMod val="75000"/>
                  </a:schemeClr>
                </a:solidFill>
                <a:latin typeface="Courier New" panose="02070309020205020404" pitchFamily="49" charset="0"/>
                <a:cs typeface="Courier New" panose="02070309020205020404" pitchFamily="49" charset="0"/>
              </a:rPr>
              <a:t> </a:t>
            </a:r>
            <a:r>
              <a:rPr lang="en-US" sz="2800" b="1" dirty="0" err="1">
                <a:solidFill>
                  <a:schemeClr val="accent5">
                    <a:lumMod val="75000"/>
                  </a:schemeClr>
                </a:solidFill>
                <a:latin typeface="Courier New" panose="02070309020205020404" pitchFamily="49" charset="0"/>
                <a:cs typeface="Courier New" panose="02070309020205020404" pitchFamily="49" charset="0"/>
              </a:rPr>
              <a:t>chất</a:t>
            </a:r>
            <a:r>
              <a:rPr lang="en-US" sz="2800" b="1" dirty="0">
                <a:solidFill>
                  <a:schemeClr val="accent5">
                    <a:lumMod val="75000"/>
                  </a:schemeClr>
                </a:solidFill>
                <a:latin typeface="Courier New" panose="02070309020205020404" pitchFamily="49" charset="0"/>
                <a:cs typeface="Courier New" panose="02070309020205020404" pitchFamily="49" charset="0"/>
              </a:rPr>
              <a:t> </a:t>
            </a:r>
            <a:r>
              <a:rPr lang="en-US" sz="2800" b="1" dirty="0" err="1">
                <a:solidFill>
                  <a:schemeClr val="accent5">
                    <a:lumMod val="75000"/>
                  </a:schemeClr>
                </a:solidFill>
                <a:latin typeface="Courier New" panose="02070309020205020404" pitchFamily="49" charset="0"/>
                <a:cs typeface="Courier New" panose="02070309020205020404" pitchFamily="49" charset="0"/>
              </a:rPr>
              <a:t>đơn</a:t>
            </a:r>
            <a:r>
              <a:rPr lang="en-US" sz="2800" b="1" dirty="0">
                <a:solidFill>
                  <a:schemeClr val="accent5">
                    <a:lumMod val="75000"/>
                  </a:schemeClr>
                </a:solidFill>
                <a:latin typeface="Courier New" panose="02070309020205020404" pitchFamily="49" charset="0"/>
                <a:cs typeface="Courier New" panose="02070309020205020404" pitchFamily="49" charset="0"/>
              </a:rPr>
              <a:t> </a:t>
            </a:r>
            <a:r>
              <a:rPr lang="en-US" sz="2800" b="1" dirty="0" err="1">
                <a:solidFill>
                  <a:schemeClr val="accent5">
                    <a:lumMod val="75000"/>
                  </a:schemeClr>
                </a:solidFill>
                <a:latin typeface="Courier New" panose="02070309020205020404" pitchFamily="49" charset="0"/>
                <a:cs typeface="Courier New" panose="02070309020205020404" pitchFamily="49" charset="0"/>
              </a:rPr>
              <a:t>giản</a:t>
            </a:r>
            <a:r>
              <a:rPr lang="en-US" sz="2800" b="1" dirty="0">
                <a:solidFill>
                  <a:schemeClr val="accent5">
                    <a:lumMod val="75000"/>
                  </a:schemeClr>
                </a:solidFill>
                <a:latin typeface="Courier New" panose="02070309020205020404" pitchFamily="49" charset="0"/>
                <a:cs typeface="Courier New" panose="02070309020205020404" pitchFamily="49" charset="0"/>
              </a:rPr>
              <a:t>, </a:t>
            </a:r>
            <a:r>
              <a:rPr lang="en-US" sz="2800" b="1" dirty="0" err="1">
                <a:solidFill>
                  <a:schemeClr val="accent5">
                    <a:lumMod val="75000"/>
                  </a:schemeClr>
                </a:solidFill>
                <a:latin typeface="Courier New" panose="02070309020205020404" pitchFamily="49" charset="0"/>
                <a:cs typeface="Courier New" panose="02070309020205020404" pitchFamily="49" charset="0"/>
              </a:rPr>
              <a:t>tích</a:t>
            </a:r>
            <a:r>
              <a:rPr lang="en-US" sz="2800" b="1" dirty="0">
                <a:solidFill>
                  <a:schemeClr val="accent5">
                    <a:lumMod val="75000"/>
                  </a:schemeClr>
                </a:solidFill>
                <a:latin typeface="Courier New" panose="02070309020205020404" pitchFamily="49" charset="0"/>
                <a:cs typeface="Courier New" panose="02070309020205020404" pitchFamily="49" charset="0"/>
              </a:rPr>
              <a:t> </a:t>
            </a:r>
            <a:r>
              <a:rPr lang="en-US" sz="2800" b="1" dirty="0" err="1">
                <a:solidFill>
                  <a:schemeClr val="accent5">
                    <a:lumMod val="75000"/>
                  </a:schemeClr>
                </a:solidFill>
                <a:latin typeface="Courier New" panose="02070309020205020404" pitchFamily="49" charset="0"/>
                <a:cs typeface="Courier New" panose="02070309020205020404" pitchFamily="49" charset="0"/>
              </a:rPr>
              <a:t>lũy</a:t>
            </a:r>
            <a:r>
              <a:rPr lang="en-US" sz="2800" b="1" dirty="0">
                <a:solidFill>
                  <a:schemeClr val="accent5">
                    <a:lumMod val="75000"/>
                  </a:schemeClr>
                </a:solidFill>
                <a:latin typeface="Courier New" panose="02070309020205020404" pitchFamily="49" charset="0"/>
                <a:cs typeface="Courier New" panose="02070309020205020404" pitchFamily="49" charset="0"/>
              </a:rPr>
              <a:t> </a:t>
            </a:r>
            <a:r>
              <a:rPr lang="en-US" sz="2800" b="1" dirty="0" err="1">
                <a:solidFill>
                  <a:schemeClr val="accent5">
                    <a:lumMod val="75000"/>
                  </a:schemeClr>
                </a:solidFill>
                <a:latin typeface="Courier New" panose="02070309020205020404" pitchFamily="49" charset="0"/>
                <a:cs typeface="Courier New" panose="02070309020205020404" pitchFamily="49" charset="0"/>
              </a:rPr>
              <a:t>năng</a:t>
            </a:r>
            <a:r>
              <a:rPr lang="en-US" sz="2800" b="1" dirty="0">
                <a:solidFill>
                  <a:schemeClr val="accent5">
                    <a:lumMod val="75000"/>
                  </a:schemeClr>
                </a:solidFill>
                <a:latin typeface="Courier New" panose="02070309020205020404" pitchFamily="49" charset="0"/>
                <a:cs typeface="Courier New" panose="02070309020205020404" pitchFamily="49" charset="0"/>
              </a:rPr>
              <a:t> </a:t>
            </a:r>
            <a:r>
              <a:rPr lang="en-US" sz="2800" b="1" dirty="0" err="1">
                <a:solidFill>
                  <a:schemeClr val="accent5">
                    <a:lumMod val="75000"/>
                  </a:schemeClr>
                </a:solidFill>
                <a:latin typeface="Courier New" panose="02070309020205020404" pitchFamily="49" charset="0"/>
                <a:cs typeface="Courier New" panose="02070309020205020404" pitchFamily="49" charset="0"/>
              </a:rPr>
              <a:t>lượng</a:t>
            </a:r>
            <a:endParaRPr lang="en-US" sz="2800" b="1" dirty="0">
              <a:solidFill>
                <a:schemeClr val="accent5">
                  <a:lumMod val="75000"/>
                </a:schemeClr>
              </a:solidFill>
              <a:latin typeface="Courier New" panose="02070309020205020404" pitchFamily="49" charset="0"/>
              <a:cs typeface="Courier New" panose="02070309020205020404" pitchFamily="49" charset="0"/>
            </a:endParaRPr>
          </a:p>
        </p:txBody>
      </p:sp>
      <p:sp>
        <p:nvSpPr>
          <p:cNvPr id="8" name="Rounded Rectangle 7"/>
          <p:cNvSpPr/>
          <p:nvPr/>
        </p:nvSpPr>
        <p:spPr>
          <a:xfrm>
            <a:off x="5434885" y="3693016"/>
            <a:ext cx="6503830" cy="1491802"/>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2800" b="1" dirty="0" err="1">
                <a:solidFill>
                  <a:schemeClr val="accent5">
                    <a:lumMod val="75000"/>
                  </a:schemeClr>
                </a:solidFill>
                <a:latin typeface="Courier New" panose="02070309020205020404" pitchFamily="49" charset="0"/>
                <a:cs typeface="Courier New" panose="02070309020205020404" pitchFamily="49" charset="0"/>
              </a:rPr>
              <a:t>phân</a:t>
            </a:r>
            <a:r>
              <a:rPr lang="en-US" sz="2800" b="1" dirty="0">
                <a:solidFill>
                  <a:schemeClr val="accent5">
                    <a:lumMod val="75000"/>
                  </a:schemeClr>
                </a:solidFill>
                <a:latin typeface="Courier New" panose="02070309020205020404" pitchFamily="49" charset="0"/>
                <a:cs typeface="Courier New" panose="02070309020205020404" pitchFamily="49" charset="0"/>
              </a:rPr>
              <a:t> </a:t>
            </a:r>
            <a:r>
              <a:rPr lang="en-US" sz="2800" b="1" dirty="0" err="1">
                <a:solidFill>
                  <a:schemeClr val="accent5">
                    <a:lumMod val="75000"/>
                  </a:schemeClr>
                </a:solidFill>
                <a:latin typeface="Courier New" panose="02070309020205020404" pitchFamily="49" charset="0"/>
                <a:cs typeface="Courier New" panose="02070309020205020404" pitchFamily="49" charset="0"/>
              </a:rPr>
              <a:t>giải</a:t>
            </a:r>
            <a:r>
              <a:rPr lang="en-US" sz="2800" b="1" dirty="0">
                <a:solidFill>
                  <a:schemeClr val="accent5">
                    <a:lumMod val="75000"/>
                  </a:schemeClr>
                </a:solidFill>
                <a:latin typeface="Courier New" panose="02070309020205020404" pitchFamily="49" charset="0"/>
                <a:cs typeface="Courier New" panose="02070309020205020404" pitchFamily="49" charset="0"/>
              </a:rPr>
              <a:t> </a:t>
            </a:r>
            <a:r>
              <a:rPr lang="en-US" sz="2800" b="1" dirty="0" err="1">
                <a:solidFill>
                  <a:schemeClr val="accent5">
                    <a:lumMod val="75000"/>
                  </a:schemeClr>
                </a:solidFill>
                <a:latin typeface="Courier New" panose="02070309020205020404" pitchFamily="49" charset="0"/>
                <a:cs typeface="Courier New" panose="02070309020205020404" pitchFamily="49" charset="0"/>
              </a:rPr>
              <a:t>các</a:t>
            </a:r>
            <a:r>
              <a:rPr lang="en-US" sz="2800" b="1" dirty="0">
                <a:solidFill>
                  <a:schemeClr val="accent5">
                    <a:lumMod val="75000"/>
                  </a:schemeClr>
                </a:solidFill>
                <a:latin typeface="Courier New" panose="02070309020205020404" pitchFamily="49" charset="0"/>
                <a:cs typeface="Courier New" panose="02070309020205020404" pitchFamily="49" charset="0"/>
              </a:rPr>
              <a:t> </a:t>
            </a:r>
            <a:r>
              <a:rPr lang="en-US" sz="2800" b="1" dirty="0" err="1">
                <a:solidFill>
                  <a:schemeClr val="accent5">
                    <a:lumMod val="75000"/>
                  </a:schemeClr>
                </a:solidFill>
                <a:latin typeface="Courier New" panose="02070309020205020404" pitchFamily="49" charset="0"/>
                <a:cs typeface="Courier New" panose="02070309020205020404" pitchFamily="49" charset="0"/>
              </a:rPr>
              <a:t>chất</a:t>
            </a:r>
            <a:r>
              <a:rPr lang="en-US" sz="2800" b="1" dirty="0">
                <a:solidFill>
                  <a:schemeClr val="accent5">
                    <a:lumMod val="75000"/>
                  </a:schemeClr>
                </a:solidFill>
                <a:latin typeface="Courier New" panose="02070309020205020404" pitchFamily="49" charset="0"/>
                <a:cs typeface="Courier New" panose="02070309020205020404" pitchFamily="49" charset="0"/>
              </a:rPr>
              <a:t> </a:t>
            </a:r>
            <a:r>
              <a:rPr lang="en-US" sz="2800" b="1" dirty="0" err="1">
                <a:solidFill>
                  <a:schemeClr val="accent5">
                    <a:lumMod val="75000"/>
                  </a:schemeClr>
                </a:solidFill>
                <a:latin typeface="Courier New" panose="02070309020205020404" pitchFamily="49" charset="0"/>
                <a:cs typeface="Courier New" panose="02070309020205020404" pitchFamily="49" charset="0"/>
              </a:rPr>
              <a:t>phức</a:t>
            </a:r>
            <a:r>
              <a:rPr lang="en-US" sz="2800" b="1" dirty="0">
                <a:solidFill>
                  <a:schemeClr val="accent5">
                    <a:lumMod val="75000"/>
                  </a:schemeClr>
                </a:solidFill>
                <a:latin typeface="Courier New" panose="02070309020205020404" pitchFamily="49" charset="0"/>
                <a:cs typeface="Courier New" panose="02070309020205020404" pitchFamily="49" charset="0"/>
              </a:rPr>
              <a:t> </a:t>
            </a:r>
            <a:r>
              <a:rPr lang="en-US" sz="2800" b="1" dirty="0" err="1">
                <a:solidFill>
                  <a:schemeClr val="accent5">
                    <a:lumMod val="75000"/>
                  </a:schemeClr>
                </a:solidFill>
                <a:latin typeface="Courier New" panose="02070309020205020404" pitchFamily="49" charset="0"/>
                <a:cs typeface="Courier New" panose="02070309020205020404" pitchFamily="49" charset="0"/>
              </a:rPr>
              <a:t>tạp</a:t>
            </a:r>
            <a:r>
              <a:rPr lang="en-US" sz="2800" b="1" dirty="0">
                <a:solidFill>
                  <a:schemeClr val="accent5">
                    <a:lumMod val="75000"/>
                  </a:schemeClr>
                </a:solidFill>
                <a:latin typeface="Courier New" panose="02070309020205020404" pitchFamily="49" charset="0"/>
                <a:cs typeface="Courier New" panose="02070309020205020404" pitchFamily="49" charset="0"/>
              </a:rPr>
              <a:t> </a:t>
            </a:r>
            <a:r>
              <a:rPr lang="en-US" sz="2800" b="1" dirty="0" err="1">
                <a:solidFill>
                  <a:schemeClr val="accent5">
                    <a:lumMod val="75000"/>
                  </a:schemeClr>
                </a:solidFill>
                <a:latin typeface="Courier New" panose="02070309020205020404" pitchFamily="49" charset="0"/>
                <a:cs typeface="Courier New" panose="02070309020205020404" pitchFamily="49" charset="0"/>
              </a:rPr>
              <a:t>thành</a:t>
            </a:r>
            <a:r>
              <a:rPr lang="en-US" sz="2800" b="1" dirty="0">
                <a:solidFill>
                  <a:schemeClr val="accent5">
                    <a:lumMod val="75000"/>
                  </a:schemeClr>
                </a:solidFill>
                <a:latin typeface="Courier New" panose="02070309020205020404" pitchFamily="49" charset="0"/>
                <a:cs typeface="Courier New" panose="02070309020205020404" pitchFamily="49" charset="0"/>
              </a:rPr>
              <a:t> </a:t>
            </a:r>
            <a:r>
              <a:rPr lang="en-US" sz="2800" b="1" dirty="0" err="1">
                <a:solidFill>
                  <a:schemeClr val="accent5">
                    <a:lumMod val="75000"/>
                  </a:schemeClr>
                </a:solidFill>
                <a:latin typeface="Courier New" panose="02070309020205020404" pitchFamily="49" charset="0"/>
                <a:cs typeface="Courier New" panose="02070309020205020404" pitchFamily="49" charset="0"/>
              </a:rPr>
              <a:t>chất</a:t>
            </a:r>
            <a:r>
              <a:rPr lang="en-US" sz="2800" b="1" dirty="0">
                <a:solidFill>
                  <a:schemeClr val="accent5">
                    <a:lumMod val="75000"/>
                  </a:schemeClr>
                </a:solidFill>
                <a:latin typeface="Courier New" panose="02070309020205020404" pitchFamily="49" charset="0"/>
                <a:cs typeface="Courier New" panose="02070309020205020404" pitchFamily="49" charset="0"/>
              </a:rPr>
              <a:t> </a:t>
            </a:r>
            <a:r>
              <a:rPr lang="en-US" sz="2800" b="1" dirty="0" err="1">
                <a:solidFill>
                  <a:schemeClr val="accent5">
                    <a:lumMod val="75000"/>
                  </a:schemeClr>
                </a:solidFill>
                <a:latin typeface="Courier New" panose="02070309020205020404" pitchFamily="49" charset="0"/>
                <a:cs typeface="Courier New" panose="02070309020205020404" pitchFamily="49" charset="0"/>
              </a:rPr>
              <a:t>đơn</a:t>
            </a:r>
            <a:r>
              <a:rPr lang="en-US" sz="2800" b="1" dirty="0">
                <a:solidFill>
                  <a:schemeClr val="accent5">
                    <a:lumMod val="75000"/>
                  </a:schemeClr>
                </a:solidFill>
                <a:latin typeface="Courier New" panose="02070309020205020404" pitchFamily="49" charset="0"/>
                <a:cs typeface="Courier New" panose="02070309020205020404" pitchFamily="49" charset="0"/>
              </a:rPr>
              <a:t> </a:t>
            </a:r>
            <a:r>
              <a:rPr lang="en-US" sz="2800" b="1" dirty="0" err="1">
                <a:solidFill>
                  <a:schemeClr val="accent5">
                    <a:lumMod val="75000"/>
                  </a:schemeClr>
                </a:solidFill>
                <a:latin typeface="Courier New" panose="02070309020205020404" pitchFamily="49" charset="0"/>
                <a:cs typeface="Courier New" panose="02070309020205020404" pitchFamily="49" charset="0"/>
              </a:rPr>
              <a:t>giản</a:t>
            </a:r>
            <a:r>
              <a:rPr lang="en-US" sz="2800" b="1" dirty="0">
                <a:solidFill>
                  <a:schemeClr val="accent5">
                    <a:lumMod val="75000"/>
                  </a:schemeClr>
                </a:solidFill>
                <a:latin typeface="Courier New" panose="02070309020205020404" pitchFamily="49" charset="0"/>
                <a:cs typeface="Courier New" panose="02070309020205020404" pitchFamily="49" charset="0"/>
              </a:rPr>
              <a:t>, </a:t>
            </a:r>
            <a:r>
              <a:rPr lang="en-US" sz="2800" b="1" dirty="0" err="1">
                <a:solidFill>
                  <a:schemeClr val="accent5">
                    <a:lumMod val="75000"/>
                  </a:schemeClr>
                </a:solidFill>
                <a:latin typeface="Courier New" panose="02070309020205020404" pitchFamily="49" charset="0"/>
                <a:cs typeface="Courier New" panose="02070309020205020404" pitchFamily="49" charset="0"/>
              </a:rPr>
              <a:t>giải</a:t>
            </a:r>
            <a:r>
              <a:rPr lang="en-US" sz="2800" b="1" dirty="0">
                <a:solidFill>
                  <a:schemeClr val="accent5">
                    <a:lumMod val="75000"/>
                  </a:schemeClr>
                </a:solidFill>
                <a:latin typeface="Courier New" panose="02070309020205020404" pitchFamily="49" charset="0"/>
                <a:cs typeface="Courier New" panose="02070309020205020404" pitchFamily="49" charset="0"/>
              </a:rPr>
              <a:t> </a:t>
            </a:r>
            <a:r>
              <a:rPr lang="en-US" sz="2800" b="1" dirty="0" err="1">
                <a:solidFill>
                  <a:schemeClr val="accent5">
                    <a:lumMod val="75000"/>
                  </a:schemeClr>
                </a:solidFill>
                <a:latin typeface="Courier New" panose="02070309020205020404" pitchFamily="49" charset="0"/>
                <a:cs typeface="Courier New" panose="02070309020205020404" pitchFamily="49" charset="0"/>
              </a:rPr>
              <a:t>phóng</a:t>
            </a:r>
            <a:r>
              <a:rPr lang="en-US" sz="2800" b="1" dirty="0">
                <a:solidFill>
                  <a:schemeClr val="accent5">
                    <a:lumMod val="75000"/>
                  </a:schemeClr>
                </a:solidFill>
                <a:latin typeface="Courier New" panose="02070309020205020404" pitchFamily="49" charset="0"/>
                <a:cs typeface="Courier New" panose="02070309020205020404" pitchFamily="49" charset="0"/>
              </a:rPr>
              <a:t> </a:t>
            </a:r>
            <a:r>
              <a:rPr lang="en-US" sz="2800" b="1" dirty="0" err="1">
                <a:solidFill>
                  <a:schemeClr val="accent5">
                    <a:lumMod val="75000"/>
                  </a:schemeClr>
                </a:solidFill>
                <a:latin typeface="Courier New" panose="02070309020205020404" pitchFamily="49" charset="0"/>
                <a:cs typeface="Courier New" panose="02070309020205020404" pitchFamily="49" charset="0"/>
              </a:rPr>
              <a:t>năng</a:t>
            </a:r>
            <a:r>
              <a:rPr lang="en-US" sz="2800" b="1" dirty="0">
                <a:solidFill>
                  <a:schemeClr val="accent5">
                    <a:lumMod val="75000"/>
                  </a:schemeClr>
                </a:solidFill>
                <a:latin typeface="Courier New" panose="02070309020205020404" pitchFamily="49" charset="0"/>
                <a:cs typeface="Courier New" panose="02070309020205020404" pitchFamily="49" charset="0"/>
              </a:rPr>
              <a:t> </a:t>
            </a:r>
            <a:r>
              <a:rPr lang="en-US" sz="2800" b="1" dirty="0" err="1">
                <a:solidFill>
                  <a:schemeClr val="accent5">
                    <a:lumMod val="75000"/>
                  </a:schemeClr>
                </a:solidFill>
                <a:latin typeface="Courier New" panose="02070309020205020404" pitchFamily="49" charset="0"/>
                <a:cs typeface="Courier New" panose="02070309020205020404" pitchFamily="49" charset="0"/>
              </a:rPr>
              <a:t>lượng</a:t>
            </a:r>
            <a:endParaRPr lang="en-US" sz="2800" b="1" dirty="0">
              <a:solidFill>
                <a:schemeClr val="accent5">
                  <a:lumMod val="75000"/>
                </a:schemeClr>
              </a:solidFill>
              <a:latin typeface="Courier New" panose="02070309020205020404" pitchFamily="49" charset="0"/>
              <a:cs typeface="Courier New" panose="02070309020205020404" pitchFamily="49" charset="0"/>
            </a:endParaRPr>
          </a:p>
        </p:txBody>
      </p:sp>
      <p:sp>
        <p:nvSpPr>
          <p:cNvPr id="9" name="Rounded Rectangle 8"/>
          <p:cNvSpPr/>
          <p:nvPr/>
        </p:nvSpPr>
        <p:spPr>
          <a:xfrm>
            <a:off x="5434885" y="5274964"/>
            <a:ext cx="6503830" cy="1491802"/>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2800" b="1" dirty="0" err="1">
                <a:solidFill>
                  <a:schemeClr val="accent5">
                    <a:lumMod val="75000"/>
                  </a:schemeClr>
                </a:solidFill>
                <a:latin typeface="Courier New" panose="02070309020205020404" pitchFamily="49" charset="0"/>
                <a:cs typeface="Courier New" panose="02070309020205020404" pitchFamily="49" charset="0"/>
              </a:rPr>
              <a:t>chuyển</a:t>
            </a:r>
            <a:r>
              <a:rPr lang="en-US" sz="2800" b="1" dirty="0">
                <a:solidFill>
                  <a:schemeClr val="accent5">
                    <a:lumMod val="75000"/>
                  </a:schemeClr>
                </a:solidFill>
                <a:latin typeface="Courier New" panose="02070309020205020404" pitchFamily="49" charset="0"/>
                <a:cs typeface="Courier New" panose="02070309020205020404" pitchFamily="49" charset="0"/>
              </a:rPr>
              <a:t> </a:t>
            </a:r>
            <a:r>
              <a:rPr lang="en-US" sz="2800" b="1" dirty="0" err="1">
                <a:solidFill>
                  <a:schemeClr val="accent5">
                    <a:lumMod val="75000"/>
                  </a:schemeClr>
                </a:solidFill>
                <a:latin typeface="Courier New" panose="02070309020205020404" pitchFamily="49" charset="0"/>
                <a:cs typeface="Courier New" panose="02070309020205020404" pitchFamily="49" charset="0"/>
              </a:rPr>
              <a:t>hóa</a:t>
            </a:r>
            <a:r>
              <a:rPr lang="en-US" sz="2800" b="1" dirty="0">
                <a:solidFill>
                  <a:schemeClr val="accent5">
                    <a:lumMod val="75000"/>
                  </a:schemeClr>
                </a:solidFill>
                <a:latin typeface="Courier New" panose="02070309020205020404" pitchFamily="49" charset="0"/>
                <a:cs typeface="Courier New" panose="02070309020205020404" pitchFamily="49" charset="0"/>
              </a:rPr>
              <a:t> </a:t>
            </a:r>
            <a:r>
              <a:rPr lang="en-US" sz="2800" b="1" dirty="0" err="1">
                <a:solidFill>
                  <a:schemeClr val="accent5">
                    <a:lumMod val="75000"/>
                  </a:schemeClr>
                </a:solidFill>
                <a:latin typeface="Courier New" panose="02070309020205020404" pitchFamily="49" charset="0"/>
                <a:cs typeface="Courier New" panose="02070309020205020404" pitchFamily="49" charset="0"/>
              </a:rPr>
              <a:t>vật</a:t>
            </a:r>
            <a:r>
              <a:rPr lang="en-US" sz="2800" b="1" dirty="0">
                <a:solidFill>
                  <a:schemeClr val="accent5">
                    <a:lumMod val="75000"/>
                  </a:schemeClr>
                </a:solidFill>
                <a:latin typeface="Courier New" panose="02070309020205020404" pitchFamily="49" charset="0"/>
                <a:cs typeface="Courier New" panose="02070309020205020404" pitchFamily="49" charset="0"/>
              </a:rPr>
              <a:t> </a:t>
            </a:r>
            <a:r>
              <a:rPr lang="en-US" sz="2800" b="1" dirty="0" err="1">
                <a:solidFill>
                  <a:schemeClr val="accent5">
                    <a:lumMod val="75000"/>
                  </a:schemeClr>
                </a:solidFill>
                <a:latin typeface="Courier New" panose="02070309020205020404" pitchFamily="49" charset="0"/>
                <a:cs typeface="Courier New" panose="02070309020205020404" pitchFamily="49" charset="0"/>
              </a:rPr>
              <a:t>chất</a:t>
            </a:r>
            <a:r>
              <a:rPr lang="en-US" sz="2800" b="1" dirty="0">
                <a:solidFill>
                  <a:schemeClr val="accent5">
                    <a:lumMod val="75000"/>
                  </a:schemeClr>
                </a:solidFill>
                <a:latin typeface="Courier New" panose="02070309020205020404" pitchFamily="49" charset="0"/>
                <a:cs typeface="Courier New" panose="02070309020205020404" pitchFamily="49" charset="0"/>
              </a:rPr>
              <a:t> </a:t>
            </a:r>
            <a:r>
              <a:rPr lang="en-US" sz="2800" b="1" dirty="0" err="1">
                <a:solidFill>
                  <a:schemeClr val="accent5">
                    <a:lumMod val="75000"/>
                  </a:schemeClr>
                </a:solidFill>
                <a:latin typeface="Courier New" panose="02070309020205020404" pitchFamily="49" charset="0"/>
                <a:cs typeface="Courier New" panose="02070309020205020404" pitchFamily="49" charset="0"/>
              </a:rPr>
              <a:t>và</a:t>
            </a:r>
            <a:r>
              <a:rPr lang="en-US" sz="2800" b="1" dirty="0">
                <a:solidFill>
                  <a:schemeClr val="accent5">
                    <a:lumMod val="75000"/>
                  </a:schemeClr>
                </a:solidFill>
                <a:latin typeface="Courier New" panose="02070309020205020404" pitchFamily="49" charset="0"/>
                <a:cs typeface="Courier New" panose="02070309020205020404" pitchFamily="49" charset="0"/>
              </a:rPr>
              <a:t> </a:t>
            </a:r>
            <a:r>
              <a:rPr lang="en-US" sz="2800" b="1" dirty="0" err="1">
                <a:solidFill>
                  <a:schemeClr val="accent5">
                    <a:lumMod val="75000"/>
                  </a:schemeClr>
                </a:solidFill>
                <a:latin typeface="Courier New" panose="02070309020205020404" pitchFamily="49" charset="0"/>
                <a:cs typeface="Courier New" panose="02070309020205020404" pitchFamily="49" charset="0"/>
              </a:rPr>
              <a:t>năng</a:t>
            </a:r>
            <a:r>
              <a:rPr lang="en-US" sz="2800" b="1" dirty="0">
                <a:solidFill>
                  <a:schemeClr val="accent5">
                    <a:lumMod val="75000"/>
                  </a:schemeClr>
                </a:solidFill>
                <a:latin typeface="Courier New" panose="02070309020205020404" pitchFamily="49" charset="0"/>
                <a:cs typeface="Courier New" panose="02070309020205020404" pitchFamily="49" charset="0"/>
              </a:rPr>
              <a:t> </a:t>
            </a:r>
            <a:r>
              <a:rPr lang="en-US" sz="2800" b="1" dirty="0" err="1">
                <a:solidFill>
                  <a:schemeClr val="accent5">
                    <a:lumMod val="75000"/>
                  </a:schemeClr>
                </a:solidFill>
                <a:latin typeface="Courier New" panose="02070309020205020404" pitchFamily="49" charset="0"/>
                <a:cs typeface="Courier New" panose="02070309020205020404" pitchFamily="49" charset="0"/>
              </a:rPr>
              <a:t>lượng</a:t>
            </a:r>
            <a:r>
              <a:rPr lang="en-US" sz="2800" b="1" dirty="0">
                <a:solidFill>
                  <a:schemeClr val="accent5">
                    <a:lumMod val="75000"/>
                  </a:schemeClr>
                </a:solidFill>
                <a:latin typeface="Courier New" panose="02070309020205020404" pitchFamily="49" charset="0"/>
                <a:cs typeface="Courier New" panose="02070309020205020404" pitchFamily="49" charset="0"/>
              </a:rPr>
              <a:t> </a:t>
            </a:r>
            <a:r>
              <a:rPr lang="en-US" sz="2800" b="1" dirty="0" err="1">
                <a:solidFill>
                  <a:schemeClr val="accent5">
                    <a:lumMod val="75000"/>
                  </a:schemeClr>
                </a:solidFill>
                <a:latin typeface="Courier New" panose="02070309020205020404" pitchFamily="49" charset="0"/>
                <a:cs typeface="Courier New" panose="02070309020205020404" pitchFamily="49" charset="0"/>
              </a:rPr>
              <a:t>trong</a:t>
            </a:r>
            <a:r>
              <a:rPr lang="en-US" sz="2800" b="1" dirty="0">
                <a:solidFill>
                  <a:schemeClr val="accent5">
                    <a:lumMod val="75000"/>
                  </a:schemeClr>
                </a:solidFill>
                <a:latin typeface="Courier New" panose="02070309020205020404" pitchFamily="49" charset="0"/>
                <a:cs typeface="Courier New" panose="02070309020205020404" pitchFamily="49" charset="0"/>
              </a:rPr>
              <a:t> </a:t>
            </a:r>
            <a:r>
              <a:rPr lang="en-US" sz="2800" b="1" dirty="0" err="1">
                <a:solidFill>
                  <a:schemeClr val="accent5">
                    <a:lumMod val="75000"/>
                  </a:schemeClr>
                </a:solidFill>
                <a:latin typeface="Courier New" panose="02070309020205020404" pitchFamily="49" charset="0"/>
                <a:cs typeface="Courier New" panose="02070309020205020404" pitchFamily="49" charset="0"/>
              </a:rPr>
              <a:t>tế</a:t>
            </a:r>
            <a:r>
              <a:rPr lang="en-US" sz="2800" b="1" dirty="0">
                <a:solidFill>
                  <a:schemeClr val="accent5">
                    <a:lumMod val="75000"/>
                  </a:schemeClr>
                </a:solidFill>
                <a:latin typeface="Courier New" panose="02070309020205020404" pitchFamily="49" charset="0"/>
                <a:cs typeface="Courier New" panose="02070309020205020404" pitchFamily="49" charset="0"/>
              </a:rPr>
              <a:t> </a:t>
            </a:r>
            <a:r>
              <a:rPr lang="en-US" sz="2800" b="1" dirty="0" err="1">
                <a:solidFill>
                  <a:schemeClr val="accent5">
                    <a:lumMod val="75000"/>
                  </a:schemeClr>
                </a:solidFill>
                <a:latin typeface="Courier New" panose="02070309020205020404" pitchFamily="49" charset="0"/>
                <a:cs typeface="Courier New" panose="02070309020205020404" pitchFamily="49" charset="0"/>
              </a:rPr>
              <a:t>bào</a:t>
            </a:r>
            <a:r>
              <a:rPr lang="en-US" sz="2800" b="1" dirty="0">
                <a:solidFill>
                  <a:schemeClr val="accent5">
                    <a:lumMod val="75000"/>
                  </a:schemeClr>
                </a:solidFill>
                <a:latin typeface="Courier New" panose="02070309020205020404" pitchFamily="49" charset="0"/>
                <a:cs typeface="Courier New" panose="02070309020205020404" pitchFamily="49" charset="0"/>
              </a:rPr>
              <a:t> </a:t>
            </a:r>
            <a:r>
              <a:rPr lang="en-US" sz="2800" b="1" dirty="0" err="1">
                <a:solidFill>
                  <a:schemeClr val="accent5">
                    <a:lumMod val="75000"/>
                  </a:schemeClr>
                </a:solidFill>
                <a:latin typeface="Courier New" panose="02070309020205020404" pitchFamily="49" charset="0"/>
                <a:cs typeface="Courier New" panose="02070309020205020404" pitchFamily="49" charset="0"/>
              </a:rPr>
              <a:t>và</a:t>
            </a:r>
            <a:r>
              <a:rPr lang="en-US" sz="2800" b="1" dirty="0">
                <a:solidFill>
                  <a:schemeClr val="accent5">
                    <a:lumMod val="75000"/>
                  </a:schemeClr>
                </a:solidFill>
                <a:latin typeface="Courier New" panose="02070309020205020404" pitchFamily="49" charset="0"/>
                <a:cs typeface="Courier New" panose="02070309020205020404" pitchFamily="49" charset="0"/>
              </a:rPr>
              <a:t> </a:t>
            </a:r>
            <a:r>
              <a:rPr lang="en-US" sz="2800" b="1" dirty="0" err="1">
                <a:solidFill>
                  <a:schemeClr val="accent5">
                    <a:lumMod val="75000"/>
                  </a:schemeClr>
                </a:solidFill>
                <a:latin typeface="Courier New" panose="02070309020205020404" pitchFamily="49" charset="0"/>
                <a:cs typeface="Courier New" panose="02070309020205020404" pitchFamily="49" charset="0"/>
              </a:rPr>
              <a:t>trao</a:t>
            </a:r>
            <a:r>
              <a:rPr lang="en-US" sz="2800" b="1" dirty="0">
                <a:solidFill>
                  <a:schemeClr val="accent5">
                    <a:lumMod val="75000"/>
                  </a:schemeClr>
                </a:solidFill>
                <a:latin typeface="Courier New" panose="02070309020205020404" pitchFamily="49" charset="0"/>
                <a:cs typeface="Courier New" panose="02070309020205020404" pitchFamily="49" charset="0"/>
              </a:rPr>
              <a:t> </a:t>
            </a:r>
            <a:r>
              <a:rPr lang="en-US" sz="2800" b="1" dirty="0" err="1">
                <a:solidFill>
                  <a:schemeClr val="accent5">
                    <a:lumMod val="75000"/>
                  </a:schemeClr>
                </a:solidFill>
                <a:latin typeface="Courier New" panose="02070309020205020404" pitchFamily="49" charset="0"/>
                <a:cs typeface="Courier New" panose="02070309020205020404" pitchFamily="49" charset="0"/>
              </a:rPr>
              <a:t>đổi</a:t>
            </a:r>
            <a:r>
              <a:rPr lang="en-US" sz="2800" b="1" dirty="0">
                <a:solidFill>
                  <a:schemeClr val="accent5">
                    <a:lumMod val="75000"/>
                  </a:schemeClr>
                </a:solidFill>
                <a:latin typeface="Courier New" panose="02070309020205020404" pitchFamily="49" charset="0"/>
                <a:cs typeface="Courier New" panose="02070309020205020404" pitchFamily="49" charset="0"/>
              </a:rPr>
              <a:t> </a:t>
            </a:r>
            <a:r>
              <a:rPr lang="en-US" sz="2800" b="1" dirty="0" err="1">
                <a:solidFill>
                  <a:schemeClr val="accent5">
                    <a:lumMod val="75000"/>
                  </a:schemeClr>
                </a:solidFill>
                <a:latin typeface="Courier New" panose="02070309020205020404" pitchFamily="49" charset="0"/>
                <a:cs typeface="Courier New" panose="02070309020205020404" pitchFamily="49" charset="0"/>
              </a:rPr>
              <a:t>chất</a:t>
            </a:r>
            <a:r>
              <a:rPr lang="en-US" sz="2800" b="1" dirty="0">
                <a:solidFill>
                  <a:schemeClr val="accent5">
                    <a:lumMod val="75000"/>
                  </a:schemeClr>
                </a:solidFill>
                <a:latin typeface="Courier New" panose="02070309020205020404" pitchFamily="49" charset="0"/>
                <a:cs typeface="Courier New" panose="02070309020205020404" pitchFamily="49" charset="0"/>
              </a:rPr>
              <a:t> qua </a:t>
            </a:r>
            <a:r>
              <a:rPr lang="en-US" sz="2800" b="1" dirty="0" err="1">
                <a:solidFill>
                  <a:schemeClr val="accent5">
                    <a:lumMod val="75000"/>
                  </a:schemeClr>
                </a:solidFill>
                <a:latin typeface="Courier New" panose="02070309020205020404" pitchFamily="49" charset="0"/>
                <a:cs typeface="Courier New" panose="02070309020205020404" pitchFamily="49" charset="0"/>
              </a:rPr>
              <a:t>màng</a:t>
            </a:r>
            <a:r>
              <a:rPr lang="en-US" sz="2800" b="1" dirty="0">
                <a:solidFill>
                  <a:schemeClr val="accent5">
                    <a:lumMod val="75000"/>
                  </a:schemeClr>
                </a:solidFill>
                <a:latin typeface="Courier New" panose="02070309020205020404" pitchFamily="49" charset="0"/>
                <a:cs typeface="Courier New" panose="02070309020205020404" pitchFamily="49" charset="0"/>
              </a:rPr>
              <a:t> </a:t>
            </a:r>
            <a:r>
              <a:rPr lang="en-US" sz="2800" b="1" dirty="0" err="1">
                <a:solidFill>
                  <a:schemeClr val="accent5">
                    <a:lumMod val="75000"/>
                  </a:schemeClr>
                </a:solidFill>
                <a:latin typeface="Courier New" panose="02070309020205020404" pitchFamily="49" charset="0"/>
                <a:cs typeface="Courier New" panose="02070309020205020404" pitchFamily="49" charset="0"/>
              </a:rPr>
              <a:t>sinh</a:t>
            </a:r>
            <a:r>
              <a:rPr lang="en-US" sz="2800" b="1" dirty="0">
                <a:solidFill>
                  <a:schemeClr val="accent5">
                    <a:lumMod val="75000"/>
                  </a:schemeClr>
                </a:solidFill>
                <a:latin typeface="Courier New" panose="02070309020205020404" pitchFamily="49" charset="0"/>
                <a:cs typeface="Courier New" panose="02070309020205020404" pitchFamily="49" charset="0"/>
              </a:rPr>
              <a:t> </a:t>
            </a:r>
            <a:r>
              <a:rPr lang="en-US" sz="2800" b="1" dirty="0" err="1">
                <a:solidFill>
                  <a:schemeClr val="accent5">
                    <a:lumMod val="75000"/>
                  </a:schemeClr>
                </a:solidFill>
                <a:latin typeface="Courier New" panose="02070309020205020404" pitchFamily="49" charset="0"/>
                <a:cs typeface="Courier New" panose="02070309020205020404" pitchFamily="49" charset="0"/>
              </a:rPr>
              <a:t>chất</a:t>
            </a:r>
            <a:endParaRPr lang="en-US" sz="2800" b="1" dirty="0">
              <a:solidFill>
                <a:schemeClr val="accent5">
                  <a:lumMod val="75000"/>
                </a:schemeClr>
              </a:solidFill>
              <a:latin typeface="Courier New" panose="02070309020205020404" pitchFamily="49" charset="0"/>
              <a:cs typeface="Courier New" panose="02070309020205020404" pitchFamily="49" charset="0"/>
            </a:endParaRPr>
          </a:p>
        </p:txBody>
      </p:sp>
      <p:cxnSp>
        <p:nvCxnSpPr>
          <p:cNvPr id="11" name="Straight Connector 10"/>
          <p:cNvCxnSpPr>
            <a:stCxn id="2" idx="3"/>
            <a:endCxn id="9" idx="1"/>
          </p:cNvCxnSpPr>
          <p:nvPr/>
        </p:nvCxnSpPr>
        <p:spPr>
          <a:xfrm>
            <a:off x="4043965" y="1250861"/>
            <a:ext cx="1390920" cy="477000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Straight Connector 12"/>
          <p:cNvCxnSpPr>
            <a:stCxn id="3" idx="3"/>
            <a:endCxn id="6" idx="1"/>
          </p:cNvCxnSpPr>
          <p:nvPr/>
        </p:nvCxnSpPr>
        <p:spPr>
          <a:xfrm flipV="1">
            <a:off x="4043965" y="1250861"/>
            <a:ext cx="1390920" cy="14859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4" idx="3"/>
            <a:endCxn id="7" idx="1"/>
          </p:cNvCxnSpPr>
          <p:nvPr/>
        </p:nvCxnSpPr>
        <p:spPr>
          <a:xfrm flipV="1">
            <a:off x="4043965" y="2736760"/>
            <a:ext cx="1390920" cy="1702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5" idx="3"/>
            <a:endCxn id="8" idx="1"/>
          </p:cNvCxnSpPr>
          <p:nvPr/>
        </p:nvCxnSpPr>
        <p:spPr>
          <a:xfrm flipV="1">
            <a:off x="4043965" y="4438917"/>
            <a:ext cx="1390920" cy="1581949"/>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231818" y="51515"/>
            <a:ext cx="11706897" cy="707886"/>
          </a:xfrm>
          <a:prstGeom prst="rect">
            <a:avLst/>
          </a:prstGeom>
          <a:noFill/>
        </p:spPr>
        <p:txBody>
          <a:bodyPr wrap="square" rtlCol="0">
            <a:spAutoFit/>
          </a:bodyPr>
          <a:lstStyle/>
          <a:p>
            <a:r>
              <a:rPr lang="en-US" sz="4000" b="1" dirty="0" err="1">
                <a:latin typeface="Courier New" panose="02070309020205020404" pitchFamily="49" charset="0"/>
                <a:cs typeface="Courier New" panose="02070309020205020404" pitchFamily="49" charset="0"/>
              </a:rPr>
              <a:t>Nối</a:t>
            </a:r>
            <a:r>
              <a:rPr lang="en-US" sz="4000" b="1" dirty="0">
                <a:latin typeface="Courier New" panose="02070309020205020404" pitchFamily="49" charset="0"/>
                <a:cs typeface="Courier New" panose="02070309020205020404" pitchFamily="49" charset="0"/>
              </a:rPr>
              <a:t> </a:t>
            </a:r>
            <a:r>
              <a:rPr lang="en-US" sz="4000" b="1" dirty="0" err="1">
                <a:latin typeface="Courier New" panose="02070309020205020404" pitchFamily="49" charset="0"/>
                <a:cs typeface="Courier New" panose="02070309020205020404" pitchFamily="49" charset="0"/>
              </a:rPr>
              <a:t>các</a:t>
            </a:r>
            <a:r>
              <a:rPr lang="en-US" sz="4000" b="1" dirty="0">
                <a:latin typeface="Courier New" panose="02070309020205020404" pitchFamily="49" charset="0"/>
                <a:cs typeface="Courier New" panose="02070309020205020404" pitchFamily="49" charset="0"/>
              </a:rPr>
              <a:t> </a:t>
            </a:r>
            <a:r>
              <a:rPr lang="en-US" sz="4000" b="1" dirty="0" err="1">
                <a:latin typeface="Courier New" panose="02070309020205020404" pitchFamily="49" charset="0"/>
                <a:cs typeface="Courier New" panose="02070309020205020404" pitchFamily="49" charset="0"/>
              </a:rPr>
              <a:t>nội</a:t>
            </a:r>
            <a:r>
              <a:rPr lang="en-US" sz="4000" b="1" dirty="0">
                <a:latin typeface="Courier New" panose="02070309020205020404" pitchFamily="49" charset="0"/>
                <a:cs typeface="Courier New" panose="02070309020205020404" pitchFamily="49" charset="0"/>
              </a:rPr>
              <a:t> dung </a:t>
            </a:r>
            <a:r>
              <a:rPr lang="en-US" sz="4000" b="1" dirty="0" err="1">
                <a:latin typeface="Courier New" panose="02070309020205020404" pitchFamily="49" charset="0"/>
                <a:cs typeface="Courier New" panose="02070309020205020404" pitchFamily="49" charset="0"/>
              </a:rPr>
              <a:t>tương</a:t>
            </a:r>
            <a:r>
              <a:rPr lang="en-US" sz="4000" b="1" dirty="0">
                <a:latin typeface="Courier New" panose="02070309020205020404" pitchFamily="49" charset="0"/>
                <a:cs typeface="Courier New" panose="02070309020205020404" pitchFamily="49" charset="0"/>
              </a:rPr>
              <a:t> </a:t>
            </a:r>
            <a:r>
              <a:rPr lang="en-US" sz="4000" b="1" dirty="0" err="1">
                <a:latin typeface="Courier New" panose="02070309020205020404" pitchFamily="49" charset="0"/>
                <a:cs typeface="Courier New" panose="02070309020205020404" pitchFamily="49" charset="0"/>
              </a:rPr>
              <a:t>ứng</a:t>
            </a:r>
            <a:r>
              <a:rPr lang="en-US" sz="4000" b="1" dirty="0">
                <a:latin typeface="Courier New" panose="02070309020205020404" pitchFamily="49" charset="0"/>
                <a:cs typeface="Courier New" panose="02070309020205020404" pitchFamily="49" charset="0"/>
              </a:rPr>
              <a:t> ở </a:t>
            </a:r>
            <a:r>
              <a:rPr lang="en-US" sz="4000" b="1" dirty="0" err="1">
                <a:latin typeface="Courier New" panose="02070309020205020404" pitchFamily="49" charset="0"/>
                <a:cs typeface="Courier New" panose="02070309020205020404" pitchFamily="49" charset="0"/>
              </a:rPr>
              <a:t>hai</a:t>
            </a:r>
            <a:r>
              <a:rPr lang="en-US" sz="4000" b="1" dirty="0">
                <a:latin typeface="Courier New" panose="02070309020205020404" pitchFamily="49" charset="0"/>
                <a:cs typeface="Courier New" panose="02070309020205020404" pitchFamily="49" charset="0"/>
              </a:rPr>
              <a:t> </a:t>
            </a:r>
            <a:r>
              <a:rPr lang="en-US" sz="4000" b="1" dirty="0" err="1">
                <a:latin typeface="Courier New" panose="02070309020205020404" pitchFamily="49" charset="0"/>
                <a:cs typeface="Courier New" panose="02070309020205020404" pitchFamily="49" charset="0"/>
              </a:rPr>
              <a:t>cột</a:t>
            </a:r>
            <a:r>
              <a:rPr lang="en-US" sz="4000" b="1" dirty="0">
                <a:latin typeface="Courier New" panose="02070309020205020404" pitchFamily="49" charset="0"/>
                <a:cs typeface="Courier New" panose="02070309020205020404" pitchFamily="49" charset="0"/>
              </a:rPr>
              <a:t>: </a:t>
            </a:r>
          </a:p>
        </p:txBody>
      </p:sp>
      <p:pic>
        <p:nvPicPr>
          <p:cNvPr id="32" name="Picture 31"/>
          <p:cNvPicPr>
            <a:picLocks noChangeAspect="1"/>
          </p:cNvPicPr>
          <p:nvPr/>
        </p:nvPicPr>
        <p:blipFill>
          <a:blip r:embed="rId2"/>
          <a:stretch>
            <a:fillRect/>
          </a:stretch>
        </p:blipFill>
        <p:spPr>
          <a:xfrm>
            <a:off x="4164911" y="5860855"/>
            <a:ext cx="1149027" cy="930320"/>
          </a:xfrm>
          <a:prstGeom prst="rect">
            <a:avLst/>
          </a:prstGeom>
        </p:spPr>
      </p:pic>
    </p:spTree>
    <p:extLst>
      <p:ext uri="{BB962C8B-B14F-4D97-AF65-F5344CB8AC3E}">
        <p14:creationId xmlns:p14="http://schemas.microsoft.com/office/powerpoint/2010/main" val="3991577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par>
                                <p:cTn id="23" presetID="10" presetClass="entr" presetSubtype="0"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500"/>
                                        <p:tgtEl>
                                          <p:spTgt spid="32"/>
                                        </p:tgtEl>
                                      </p:cBhvr>
                                    </p:animEffect>
                                  </p:childTnLst>
                                </p:cTn>
                              </p:par>
                              <p:par>
                                <p:cTn id="26" presetID="10" presetClass="exit" presetSubtype="0" fill="hold" nodeType="withEffect">
                                  <p:stCondLst>
                                    <p:cond delay="0"/>
                                  </p:stCondLst>
                                  <p:childTnLst>
                                    <p:animEffect transition="out" filter="fade">
                                      <p:cBhvr>
                                        <p:cTn id="27" dur="500"/>
                                        <p:tgtEl>
                                          <p:spTgt spid="32"/>
                                        </p:tgtEl>
                                      </p:cBhvr>
                                    </p:animEffect>
                                    <p:set>
                                      <p:cBhvr>
                                        <p:cTn id="28" dur="1" fill="hold">
                                          <p:stCondLst>
                                            <p:cond delay="499"/>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chemeClr val="accent4">
              <a:lumMod val="75000"/>
            </a:schemeClr>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4319</TotalTime>
  <Words>1471</Words>
  <Application>Microsoft Office PowerPoint</Application>
  <PresentationFormat>Widescreen</PresentationFormat>
  <Paragraphs>223</Paragraphs>
  <Slides>32</Slides>
  <Notes>1</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32</vt:i4>
      </vt:variant>
    </vt:vector>
  </HeadingPairs>
  <TitlesOfParts>
    <vt:vector size="40" baseType="lpstr">
      <vt:lpstr>Arial</vt:lpstr>
      <vt:lpstr>Calibri</vt:lpstr>
      <vt:lpstr>Calibri Light</vt:lpstr>
      <vt:lpstr>Courier New</vt:lpstr>
      <vt:lpstr>Segoe UI Black</vt:lpstr>
      <vt:lpstr>Segoe UI Semibold</vt:lpstr>
      <vt:lpstr>Wingdings</vt:lpstr>
      <vt:lpstr>Office Theme</vt:lpstr>
      <vt:lpstr>Ôn lại bài cũ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phuong linh</dc:creator>
  <cp:lastModifiedBy>Le Ngoc Phuong Linh</cp:lastModifiedBy>
  <cp:revision>75</cp:revision>
  <dcterms:created xsi:type="dcterms:W3CDTF">2021-11-08T04:29:31Z</dcterms:created>
  <dcterms:modified xsi:type="dcterms:W3CDTF">2023-04-08T04:52:56Z</dcterms:modified>
</cp:coreProperties>
</file>